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04409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ED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720" y="108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Беспечность родителей. Автотравмы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Sylfae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0.00%</c:formatCode>
                <c:ptCount val="1"/>
                <c:pt idx="0">
                  <c:v>0.98699999999999999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2-4EE4-9E14-5544D5D566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Бытовые травмы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0.00%</c:formatCode>
                <c:ptCount val="1"/>
                <c:pt idx="0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72-4EE4-9E14-5544D5D566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Недисциплинированность детей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Sylfae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2-4EE4-9E14-5544D5D566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Несчастные случаи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Sylfae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72-4EE4-9E14-5544D5D566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причины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Sylfae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72-4EE4-9E14-5544D5D566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408960"/>
        <c:axId val="128435328"/>
      </c:barChart>
      <c:catAx>
        <c:axId val="12840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435328"/>
        <c:crosses val="autoZero"/>
        <c:auto val="1"/>
        <c:lblAlgn val="ctr"/>
        <c:lblOffset val="100"/>
        <c:noMultiLvlLbl val="0"/>
      </c:catAx>
      <c:valAx>
        <c:axId val="1284353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ylfaen" pitchFamily="18" charset="0"/>
              </a:defRPr>
            </a:pPr>
            <a:endParaRPr lang="ru-RU"/>
          </a:p>
        </c:txPr>
        <c:crossAx val="128408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Sylfae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4C3EB-98CC-42C1-9F15-1CDF17FAD0A7}" type="doc">
      <dgm:prSet loTypeId="urn:microsoft.com/office/officeart/2005/8/layout/hList1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20F4079-A00F-43CB-9C60-F300FB1F755D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Бытовой</a:t>
          </a:r>
          <a:endParaRPr lang="ru-RU" sz="1700" dirty="0">
            <a:latin typeface="Sylfaen" pitchFamily="18" charset="0"/>
          </a:endParaRPr>
        </a:p>
      </dgm:t>
    </dgm:pt>
    <dgm:pt modelId="{DCC1D60D-A68D-4297-93F2-1BBF392CC431}" type="parTrans" cxnId="{17551A60-0ACD-4CD9-B7BE-5ADEBEDB121A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EFE62185-ABF1-4E89-9319-41E033F49F56}" type="sibTrans" cxnId="{17551A60-0ACD-4CD9-B7BE-5ADEBEDB121A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4B1A3246-2D46-4521-B7F9-5C53815692D9}">
      <dgm:prSet phldrT="[Текст]" custT="1"/>
      <dgm:spPr/>
      <dgm:t>
        <a:bodyPr/>
        <a:lstStyle/>
        <a:p>
          <a:r>
            <a:rPr lang="ru-RU" sz="1700" smtClean="0">
              <a:latin typeface="Sylfaen" pitchFamily="18" charset="0"/>
            </a:rPr>
            <a:t>Ожоги</a:t>
          </a:r>
          <a:endParaRPr lang="ru-RU" sz="1700" dirty="0">
            <a:latin typeface="Sylfaen" pitchFamily="18" charset="0"/>
          </a:endParaRPr>
        </a:p>
      </dgm:t>
    </dgm:pt>
    <dgm:pt modelId="{7306CF4E-3363-45C8-9188-BFBD7982562E}" type="parTrans" cxnId="{01827634-66A5-43C7-AC9B-18E34C3A6956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F27F6B89-6530-4165-9A07-69F33EE86238}" type="sibTrans" cxnId="{01827634-66A5-43C7-AC9B-18E34C3A6956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30873316-5DFF-40F1-BFE7-6D3769CAC697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Уличный (связанный с </a:t>
          </a:r>
          <a:r>
            <a:rPr lang="ru-RU" sz="1700" smtClean="0">
              <a:latin typeface="Sylfaen" pitchFamily="18" charset="0"/>
            </a:rPr>
            <a:t>транспортом)</a:t>
          </a:r>
          <a:endParaRPr lang="ru-RU" sz="1700" dirty="0">
            <a:latin typeface="Sylfaen" pitchFamily="18" charset="0"/>
          </a:endParaRPr>
        </a:p>
      </dgm:t>
    </dgm:pt>
    <dgm:pt modelId="{7B546328-48B0-4452-BFCB-08102EDC54EE}" type="parTrans" cxnId="{E1468390-1BF8-48CE-9156-AD55C9515FB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85B66937-E3DD-4AE7-A632-5A251B0C2CEB}" type="sibTrans" cxnId="{E1468390-1BF8-48CE-9156-AD55C9515FB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80E9B012-7ACD-4700-B29B-438B4FAA75DD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Уличный (нетранспортный)</a:t>
          </a:r>
          <a:endParaRPr lang="ru-RU" sz="1700" dirty="0">
            <a:latin typeface="Sylfaen" pitchFamily="18" charset="0"/>
          </a:endParaRPr>
        </a:p>
      </dgm:t>
    </dgm:pt>
    <dgm:pt modelId="{4ECEFD77-F2F7-4EAC-8B41-2EBE85BC1A9C}" type="parTrans" cxnId="{87CCB395-BA05-46C6-878F-10A0A7E6114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94512C94-4787-47D8-A05D-FEE71397BDEA}" type="sibTrans" cxnId="{87CCB395-BA05-46C6-878F-10A0A7E6114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58D0FC92-3A4F-4686-81B6-FD142135A338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Падения</a:t>
          </a:r>
          <a:endParaRPr lang="ru-RU" sz="1700" dirty="0">
            <a:latin typeface="Sylfaen" pitchFamily="18" charset="0"/>
          </a:endParaRPr>
        </a:p>
      </dgm:t>
    </dgm:pt>
    <dgm:pt modelId="{3B20E0AF-B80D-450C-9E72-8F22351F50BE}" type="parTrans" cxnId="{4B22D530-9A7E-4193-8297-1DD445169ECD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379604E6-32A2-4A01-B678-D11FDACF3BCD}" type="sibTrans" cxnId="{4B22D530-9A7E-4193-8297-1DD445169ECD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C01BC8E3-7987-4684-A008-FB3C4C3E6235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Переломы</a:t>
          </a:r>
          <a:endParaRPr lang="ru-RU" sz="1700" dirty="0">
            <a:latin typeface="Sylfaen" pitchFamily="18" charset="0"/>
          </a:endParaRPr>
        </a:p>
      </dgm:t>
    </dgm:pt>
    <dgm:pt modelId="{06F17A21-C993-42EF-8E9F-F0A67F5F6DBC}" type="parTrans" cxnId="{A286B102-ACE0-43CA-8B4C-97933F16322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F0C00C9A-1243-4414-86D6-66309B657DD0}" type="sibTrans" cxnId="{A286B102-ACE0-43CA-8B4C-97933F16322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430BFF90-AF35-443F-A180-A4A06A1EF04C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Школьный</a:t>
          </a:r>
          <a:endParaRPr lang="ru-RU" sz="1700" dirty="0">
            <a:latin typeface="Sylfaen" pitchFamily="18" charset="0"/>
          </a:endParaRPr>
        </a:p>
      </dgm:t>
    </dgm:pt>
    <dgm:pt modelId="{DE4B5828-86CB-49EA-8EF3-980F1B8AB895}" type="parTrans" cxnId="{47CAF33B-301F-4334-83DB-2DBE116041C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37B21AE5-6EE6-4BD7-BF9D-7A2F5E9C1AE8}" type="sibTrans" cxnId="{47CAF33B-301F-4334-83DB-2DBE116041C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D86B0F05-9968-4803-8FFE-8F49F4295029}">
      <dgm:prSet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Падения</a:t>
          </a:r>
          <a:endParaRPr lang="ru-RU" sz="1700" dirty="0">
            <a:latin typeface="Sylfaen" pitchFamily="18" charset="0"/>
          </a:endParaRPr>
        </a:p>
      </dgm:t>
    </dgm:pt>
    <dgm:pt modelId="{3C17D357-E06F-4E03-8C56-98E2B925AA76}" type="parTrans" cxnId="{EA8C7002-EDA0-48E9-81EA-10DC503971F2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19A4304A-E74E-4D77-A2C7-448FB2A35B3C}" type="sibTrans" cxnId="{EA8C7002-EDA0-48E9-81EA-10DC503971F2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6F2887C8-B9A6-4125-9597-B35CE78DA459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Переломы</a:t>
          </a:r>
          <a:endParaRPr lang="ru-RU" sz="1700" dirty="0">
            <a:latin typeface="Sylfaen" pitchFamily="18" charset="0"/>
          </a:endParaRPr>
        </a:p>
      </dgm:t>
    </dgm:pt>
    <dgm:pt modelId="{6DC73B40-89CA-439F-89F4-FC3A4A20480B}" type="parTrans" cxnId="{A6A0A03B-CC7D-45EE-A68D-85B1B7811E6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DA8748B8-96EA-4D0F-9F3D-9F1164EF6155}" type="sibTrans" cxnId="{A6A0A03B-CC7D-45EE-A68D-85B1B7811E6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436B0220-0E69-495B-A9B0-A7B941CEA22F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Ушибы головного мозга</a:t>
          </a:r>
          <a:endParaRPr lang="ru-RU" sz="1700" dirty="0">
            <a:latin typeface="Sylfaen" pitchFamily="18" charset="0"/>
          </a:endParaRPr>
        </a:p>
      </dgm:t>
    </dgm:pt>
    <dgm:pt modelId="{F95F961B-B961-49D4-9FA3-F1250C36F9F6}" type="parTrans" cxnId="{E569162B-D833-48D2-B6CB-EA80628900D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ADEA261B-E76B-4E5E-A6C5-07591B8AAE08}" type="sibTrans" cxnId="{E569162B-D833-48D2-B6CB-EA80628900D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DAB127D3-91BF-484D-B44A-B967D5ECA448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Тяжелые ожоги</a:t>
          </a:r>
          <a:endParaRPr lang="ru-RU" sz="1700" dirty="0">
            <a:latin typeface="Sylfaen" pitchFamily="18" charset="0"/>
          </a:endParaRPr>
        </a:p>
      </dgm:t>
    </dgm:pt>
    <dgm:pt modelId="{4A49EA9E-ADC8-453E-8DD3-BAC4AE76C00D}" type="parTrans" cxnId="{4ABF0155-62CB-4790-8530-98D6046E8B00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23847F0F-1412-42D3-B830-D4B1627A97EB}" type="sibTrans" cxnId="{4ABF0155-62CB-4790-8530-98D6046E8B00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73A2BFB7-EF1D-476E-ACAD-8915C73DC49C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Ушибы</a:t>
          </a:r>
          <a:endParaRPr lang="ru-RU" sz="1700" dirty="0">
            <a:latin typeface="Sylfaen" pitchFamily="18" charset="0"/>
          </a:endParaRPr>
        </a:p>
      </dgm:t>
    </dgm:pt>
    <dgm:pt modelId="{77036886-09C3-4BCC-BD36-DE692673EB39}" type="parTrans" cxnId="{4A215010-7B04-4867-BC63-9BF3E3F1D96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6188475E-E40B-4A20-88D8-30FA1A92FCDF}" type="sibTrans" cxnId="{4A215010-7B04-4867-BC63-9BF3E3F1D961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F0D85731-0E8C-4130-A51E-A5A73C08DFD9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Растяжения</a:t>
          </a:r>
          <a:endParaRPr lang="ru-RU" sz="1700" dirty="0">
            <a:latin typeface="Sylfaen" pitchFamily="18" charset="0"/>
          </a:endParaRPr>
        </a:p>
      </dgm:t>
    </dgm:pt>
    <dgm:pt modelId="{E6EA107C-645F-4E30-97F8-3204D753D0E5}" type="parTrans" cxnId="{327BBBEC-0D3D-4871-93FD-9B72C54729F5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AE310D21-2C08-4FA8-9F94-3BF9EF1E4E84}" type="sibTrans" cxnId="{327BBBEC-0D3D-4871-93FD-9B72C54729F5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10376A68-6E98-42BC-B126-4F4E57F07D27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Ранения мягких тканей конечностей</a:t>
          </a:r>
          <a:endParaRPr lang="ru-RU" sz="1700" dirty="0">
            <a:latin typeface="Sylfaen" pitchFamily="18" charset="0"/>
          </a:endParaRPr>
        </a:p>
      </dgm:t>
    </dgm:pt>
    <dgm:pt modelId="{37BFDF75-8154-4819-A85E-105CA9639ED4}" type="parTrans" cxnId="{95DA0FC2-D013-4218-ADCB-B34BA8C1704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F2E6481A-8E44-4CA4-B4FA-C83AADA93008}" type="sibTrans" cxnId="{95DA0FC2-D013-4218-ADCB-B34BA8C1704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A23E2CFB-7E41-435C-9F4F-83FB04C76214}">
      <dgm:prSet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Ушибы</a:t>
          </a:r>
          <a:endParaRPr lang="ru-RU" sz="1700" dirty="0">
            <a:latin typeface="Sylfaen" pitchFamily="18" charset="0"/>
          </a:endParaRPr>
        </a:p>
      </dgm:t>
    </dgm:pt>
    <dgm:pt modelId="{69538E68-215C-47AE-BD0B-69647A6BA4E6}" type="parTrans" cxnId="{419BA445-A583-40E9-A0F3-541B020BC950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1185D46E-0042-4FBF-B996-C381D0DD8B15}" type="sibTrans" cxnId="{419BA445-A583-40E9-A0F3-541B020BC950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45326BFF-CD39-49DA-8125-C7B31D0AC209}">
      <dgm:prSet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Переломы</a:t>
          </a:r>
          <a:endParaRPr lang="ru-RU" sz="1700" dirty="0">
            <a:latin typeface="Sylfaen" pitchFamily="18" charset="0"/>
          </a:endParaRPr>
        </a:p>
      </dgm:t>
    </dgm:pt>
    <dgm:pt modelId="{0E665DAF-8622-4B07-900E-B52B11057601}" type="parTrans" cxnId="{34FBB6E2-9CEF-457A-A986-469F6659DBB0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A9E68814-F28E-40CF-AA09-8033D17AB6BE}" type="sibTrans" cxnId="{34FBB6E2-9CEF-457A-A986-469F6659DBB0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15382B1D-F390-4618-9E9C-2065BDB91E1D}">
      <dgm:prSet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Растяжения</a:t>
          </a:r>
          <a:endParaRPr lang="ru-RU" sz="1700" dirty="0">
            <a:latin typeface="Sylfaen" pitchFamily="18" charset="0"/>
          </a:endParaRPr>
        </a:p>
      </dgm:t>
    </dgm:pt>
    <dgm:pt modelId="{A33AA864-B3DD-43AD-B33B-6D087E3DDE6C}" type="parTrans" cxnId="{59BF39C6-648A-4A9B-9303-8167AD037213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84003243-7398-48B9-BF15-501B6FF12635}" type="sibTrans" cxnId="{59BF39C6-648A-4A9B-9303-8167AD037213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6E1CDECF-AA80-496C-A463-FCC0B1CA7DF4}">
      <dgm:prSet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Ожоги</a:t>
          </a:r>
          <a:endParaRPr lang="ru-RU" sz="1700" dirty="0">
            <a:latin typeface="Sylfaen" pitchFamily="18" charset="0"/>
          </a:endParaRPr>
        </a:p>
      </dgm:t>
    </dgm:pt>
    <dgm:pt modelId="{0254F54B-FD52-4CDC-9EBE-7CCA6A004799}" type="parTrans" cxnId="{7E2914C8-44A4-4E63-B2E3-ACF8C6AFE733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C9230B4D-739A-4F15-81BC-30217D6761BB}" type="sibTrans" cxnId="{7E2914C8-44A4-4E63-B2E3-ACF8C6AFE733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EAE70FA2-091D-4F84-8439-78139CA73615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Укусы животных</a:t>
          </a:r>
          <a:endParaRPr lang="ru-RU" sz="1700" dirty="0">
            <a:latin typeface="Sylfaen" pitchFamily="18" charset="0"/>
          </a:endParaRPr>
        </a:p>
      </dgm:t>
    </dgm:pt>
    <dgm:pt modelId="{DE810ADC-F1BF-4F8C-82B0-B94634E3F558}" type="sibTrans" cxnId="{E5B7724B-4B87-4B45-8B7D-038007FFE7B5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362B3EB2-B746-4232-8489-97238D256E03}" type="parTrans" cxnId="{E5B7724B-4B87-4B45-8B7D-038007FFE7B5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943AC788-FB77-4A80-9AE8-34A73E7DC08B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Термическое воздействие</a:t>
          </a:r>
          <a:endParaRPr lang="ru-RU" sz="1700" dirty="0">
            <a:latin typeface="Sylfaen" pitchFamily="18" charset="0"/>
          </a:endParaRPr>
        </a:p>
      </dgm:t>
    </dgm:pt>
    <dgm:pt modelId="{FC7E4932-104A-45A9-9CE1-A7D770A3DCCB}" type="sibTrans" cxnId="{7194C681-05CD-45A9-8ABE-4904C0E57B1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D37F2A67-917A-4F59-9C45-E747ED0D2614}" type="parTrans" cxnId="{7194C681-05CD-45A9-8ABE-4904C0E57B1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BADDFAA7-88C2-440E-8400-F284C35D4A34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Повреждение острыми предметами</a:t>
          </a:r>
          <a:endParaRPr lang="ru-RU" sz="1700" dirty="0">
            <a:latin typeface="Sylfaen" pitchFamily="18" charset="0"/>
          </a:endParaRPr>
        </a:p>
      </dgm:t>
    </dgm:pt>
    <dgm:pt modelId="{2566727C-BA54-4AB4-ABA8-A76E7D70A3D5}" type="sibTrans" cxnId="{ECF78B34-1430-432B-AC39-665428854E19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892B607E-D30B-4719-A507-4A4CBC04EE7B}" type="parTrans" cxnId="{ECF78B34-1430-432B-AC39-665428854E19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EA75E51A-40BC-4C91-8D9C-0769846F0E9A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Падения</a:t>
          </a:r>
          <a:endParaRPr lang="ru-RU" sz="1700" dirty="0">
            <a:latin typeface="Sylfaen" pitchFamily="18" charset="0"/>
          </a:endParaRPr>
        </a:p>
      </dgm:t>
    </dgm:pt>
    <dgm:pt modelId="{94CA0021-DB51-4D47-AB7C-1FD25AFCE39A}" type="sibTrans" cxnId="{06F1CD2E-4744-4246-A86F-F4ABD815C98A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1C31DE71-EAB8-4CEB-82A4-5F507A5DE1E9}" type="parTrans" cxnId="{06F1CD2E-4744-4246-A86F-F4ABD815C98A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880C3BF2-4803-489D-9ABA-432CC75138CA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Ушибы</a:t>
          </a:r>
          <a:endParaRPr lang="ru-RU" sz="1700" dirty="0">
            <a:latin typeface="Sylfaen" pitchFamily="18" charset="0"/>
          </a:endParaRPr>
        </a:p>
      </dgm:t>
    </dgm:pt>
    <dgm:pt modelId="{B82DA330-AAF1-4491-B5BD-B9B7C8D657E4}" type="sibTrans" cxnId="{B28CB216-C75F-4815-9EC1-E31CE04C464F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C8412B14-AF1A-47F9-87E6-47FB378CC3C1}" type="parTrans" cxnId="{B28CB216-C75F-4815-9EC1-E31CE04C464F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3ED962F3-5444-4F1F-A9A2-7F724D471113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Повреждение связочного аппарата </a:t>
          </a:r>
          <a:endParaRPr lang="ru-RU" sz="1700" dirty="0">
            <a:latin typeface="Sylfaen" pitchFamily="18" charset="0"/>
          </a:endParaRPr>
        </a:p>
      </dgm:t>
    </dgm:pt>
    <dgm:pt modelId="{2D49B2A8-4690-4B6E-B273-4BDD0EB982E1}" type="sibTrans" cxnId="{6D3F16F4-C78E-46C1-B190-60F3D412910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74D4F0E5-9D3F-4807-B59C-848EA2C08091}" type="parTrans" cxnId="{6D3F16F4-C78E-46C1-B190-60F3D412910C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F26142E1-E5FA-41C9-B3D6-0CC441E573C3}">
      <dgm:prSet phldrT="[Текст]" custT="1"/>
      <dgm:spPr/>
      <dgm:t>
        <a:bodyPr/>
        <a:lstStyle/>
        <a:p>
          <a:r>
            <a:rPr lang="ru-RU" sz="1700" dirty="0" smtClean="0">
              <a:latin typeface="Sylfaen" pitchFamily="18" charset="0"/>
            </a:rPr>
            <a:t>Переломы</a:t>
          </a:r>
          <a:endParaRPr lang="ru-RU" sz="1700" dirty="0">
            <a:latin typeface="Sylfaen" pitchFamily="18" charset="0"/>
          </a:endParaRPr>
        </a:p>
      </dgm:t>
    </dgm:pt>
    <dgm:pt modelId="{BB10991C-89F8-4951-8921-026F3C0D58F9}" type="sibTrans" cxnId="{BE341A9D-407F-4BD7-B603-1CCC06A586DB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EE02D640-D77D-43B4-B414-A7446B0149C6}" type="parTrans" cxnId="{BE341A9D-407F-4BD7-B603-1CCC06A586DB}">
      <dgm:prSet/>
      <dgm:spPr/>
      <dgm:t>
        <a:bodyPr/>
        <a:lstStyle/>
        <a:p>
          <a:endParaRPr lang="ru-RU" sz="1700">
            <a:latin typeface="Sylfaen" pitchFamily="18" charset="0"/>
          </a:endParaRPr>
        </a:p>
      </dgm:t>
    </dgm:pt>
    <dgm:pt modelId="{B460DAF0-FE0B-4320-A31B-ECF9ECAC77DF}" type="pres">
      <dgm:prSet presAssocID="{C124C3EB-98CC-42C1-9F15-1CDF17FAD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F00DED-69C8-4C25-87D8-588B45D3569B}" type="pres">
      <dgm:prSet presAssocID="{720F4079-A00F-43CB-9C60-F300FB1F755D}" presName="composite" presStyleCnt="0"/>
      <dgm:spPr/>
    </dgm:pt>
    <dgm:pt modelId="{4BB06A3C-1764-4610-A9E3-2283B780BD0D}" type="pres">
      <dgm:prSet presAssocID="{720F4079-A00F-43CB-9C60-F300FB1F755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DC5F5-CC1B-4E1A-BA51-DAF46AF0BE65}" type="pres">
      <dgm:prSet presAssocID="{720F4079-A00F-43CB-9C60-F300FB1F755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11E64-15C2-4CD7-A3F0-87B29B61FFCE}" type="pres">
      <dgm:prSet presAssocID="{EFE62185-ABF1-4E89-9319-41E033F49F56}" presName="space" presStyleCnt="0"/>
      <dgm:spPr/>
    </dgm:pt>
    <dgm:pt modelId="{EC4737C9-DAB4-494C-B48B-45DF131337E6}" type="pres">
      <dgm:prSet presAssocID="{30873316-5DFF-40F1-BFE7-6D3769CAC697}" presName="composite" presStyleCnt="0"/>
      <dgm:spPr/>
    </dgm:pt>
    <dgm:pt modelId="{2B0D5FDF-A971-4105-A5EC-04D3CB7F2A00}" type="pres">
      <dgm:prSet presAssocID="{30873316-5DFF-40F1-BFE7-6D3769CAC697}" presName="parTx" presStyleLbl="alignNode1" presStyleIdx="1" presStyleCnt="4" custLinFactNeighborX="140" custLinFactNeighborY="2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CA145-53A1-4535-92FE-B94847EB49D2}" type="pres">
      <dgm:prSet presAssocID="{30873316-5DFF-40F1-BFE7-6D3769CAC69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48572-257E-40FF-9A44-884F0B866BA9}" type="pres">
      <dgm:prSet presAssocID="{85B66937-E3DD-4AE7-A632-5A251B0C2CEB}" presName="space" presStyleCnt="0"/>
      <dgm:spPr/>
    </dgm:pt>
    <dgm:pt modelId="{5A39A5D7-157D-4FCB-B377-8939339D6A49}" type="pres">
      <dgm:prSet presAssocID="{80E9B012-7ACD-4700-B29B-438B4FAA75DD}" presName="composite" presStyleCnt="0"/>
      <dgm:spPr/>
    </dgm:pt>
    <dgm:pt modelId="{23886151-4DB9-470C-8A3F-DC538DF937BF}" type="pres">
      <dgm:prSet presAssocID="{80E9B012-7ACD-4700-B29B-438B4FAA75D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7033D-F296-4F25-970F-B0347B818F4C}" type="pres">
      <dgm:prSet presAssocID="{80E9B012-7ACD-4700-B29B-438B4FAA75D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0DD78-9420-4FF0-AE60-72AFB6E56F1E}" type="pres">
      <dgm:prSet presAssocID="{94512C94-4787-47D8-A05D-FEE71397BDEA}" presName="space" presStyleCnt="0"/>
      <dgm:spPr/>
    </dgm:pt>
    <dgm:pt modelId="{F40B838F-ED41-4F9E-B6A7-34FE5355157A}" type="pres">
      <dgm:prSet presAssocID="{430BFF90-AF35-443F-A180-A4A06A1EF04C}" presName="composite" presStyleCnt="0"/>
      <dgm:spPr/>
    </dgm:pt>
    <dgm:pt modelId="{5BA355F6-D11B-490C-ABAE-A119202C37B6}" type="pres">
      <dgm:prSet presAssocID="{430BFF90-AF35-443F-A180-A4A06A1EF04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8B91C-CF1B-449B-BC02-3D8E62AD799B}" type="pres">
      <dgm:prSet presAssocID="{430BFF90-AF35-443F-A180-A4A06A1EF04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A833C-7FF5-4D33-ABB3-A7B3D4653C44}" type="presOf" srcId="{430BFF90-AF35-443F-A180-A4A06A1EF04C}" destId="{5BA355F6-D11B-490C-ABAE-A119202C37B6}" srcOrd="0" destOrd="0" presId="urn:microsoft.com/office/officeart/2005/8/layout/hList1"/>
    <dgm:cxn modelId="{59BF39C6-648A-4A9B-9303-8167AD037213}" srcId="{430BFF90-AF35-443F-A180-A4A06A1EF04C}" destId="{15382B1D-F390-4618-9E9C-2065BDB91E1D}" srcOrd="3" destOrd="0" parTransId="{A33AA864-B3DD-43AD-B33B-6D087E3DDE6C}" sibTransId="{84003243-7398-48B9-BF15-501B6FF12635}"/>
    <dgm:cxn modelId="{A6A0A03B-CC7D-45EE-A68D-85B1B7811E61}" srcId="{30873316-5DFF-40F1-BFE7-6D3769CAC697}" destId="{6F2887C8-B9A6-4125-9597-B35CE78DA459}" srcOrd="0" destOrd="0" parTransId="{6DC73B40-89CA-439F-89F4-FC3A4A20480B}" sibTransId="{DA8748B8-96EA-4D0F-9F3D-9F1164EF6155}"/>
    <dgm:cxn modelId="{E1468390-1BF8-48CE-9156-AD55C9515FBC}" srcId="{C124C3EB-98CC-42C1-9F15-1CDF17FAD0A7}" destId="{30873316-5DFF-40F1-BFE7-6D3769CAC697}" srcOrd="1" destOrd="0" parTransId="{7B546328-48B0-4452-BFCB-08102EDC54EE}" sibTransId="{85B66937-E3DD-4AE7-A632-5A251B0C2CEB}"/>
    <dgm:cxn modelId="{A9DB357B-377A-4B06-9BF2-455332023410}" type="presOf" srcId="{58D0FC92-3A4F-4686-81B6-FD142135A338}" destId="{B297033D-F296-4F25-970F-B0347B818F4C}" srcOrd="0" destOrd="0" presId="urn:microsoft.com/office/officeart/2005/8/layout/hList1"/>
    <dgm:cxn modelId="{ECF78B34-1430-432B-AC39-665428854E19}" srcId="{720F4079-A00F-43CB-9C60-F300FB1F755D}" destId="{BADDFAA7-88C2-440E-8400-F284C35D4A34}" srcOrd="5" destOrd="0" parTransId="{892B607E-D30B-4719-A507-4A4CBC04EE7B}" sibTransId="{2566727C-BA54-4AB4-ABA8-A76E7D70A3D5}"/>
    <dgm:cxn modelId="{1E7F9668-8978-41FB-9FB5-CF49C8D39671}" type="presOf" srcId="{45326BFF-CD39-49DA-8125-C7B31D0AC209}" destId="{5458B91C-CF1B-449B-BC02-3D8E62AD799B}" srcOrd="0" destOrd="2" presId="urn:microsoft.com/office/officeart/2005/8/layout/hList1"/>
    <dgm:cxn modelId="{2B1C1172-0CE1-4D97-880A-D5CC31899B4F}" type="presOf" srcId="{6F2887C8-B9A6-4125-9597-B35CE78DA459}" destId="{BE6CA145-53A1-4535-92FE-B94847EB49D2}" srcOrd="0" destOrd="0" presId="urn:microsoft.com/office/officeart/2005/8/layout/hList1"/>
    <dgm:cxn modelId="{A286B102-ACE0-43CA-8B4C-97933F163221}" srcId="{80E9B012-7ACD-4700-B29B-438B4FAA75DD}" destId="{C01BC8E3-7987-4684-A008-FB3C4C3E6235}" srcOrd="1" destOrd="0" parTransId="{06F17A21-C993-42EF-8E9F-F0A67F5F6DBC}" sibTransId="{F0C00C9A-1243-4414-86D6-66309B657DD0}"/>
    <dgm:cxn modelId="{006A6CA9-C928-453A-8B4F-8471D696FA8B}" type="presOf" srcId="{880C3BF2-4803-489D-9ABA-432CC75138CA}" destId="{DFDDC5F5-CC1B-4E1A-BA51-DAF46AF0BE65}" srcOrd="0" destOrd="3" presId="urn:microsoft.com/office/officeart/2005/8/layout/hList1"/>
    <dgm:cxn modelId="{09712E16-F56A-425D-A336-120B6336DAA8}" type="presOf" srcId="{DAB127D3-91BF-484D-B44A-B967D5ECA448}" destId="{BE6CA145-53A1-4535-92FE-B94847EB49D2}" srcOrd="0" destOrd="2" presId="urn:microsoft.com/office/officeart/2005/8/layout/hList1"/>
    <dgm:cxn modelId="{CEDD84C2-6D62-421B-A37A-0B60AC5CE0C3}" type="presOf" srcId="{4B1A3246-2D46-4521-B7F9-5C53815692D9}" destId="{DFDDC5F5-CC1B-4E1A-BA51-DAF46AF0BE65}" srcOrd="0" destOrd="0" presId="urn:microsoft.com/office/officeart/2005/8/layout/hList1"/>
    <dgm:cxn modelId="{7194C681-05CD-45A9-8ABE-4904C0E57B1C}" srcId="{720F4079-A00F-43CB-9C60-F300FB1F755D}" destId="{943AC788-FB77-4A80-9AE8-34A73E7DC08B}" srcOrd="6" destOrd="0" parTransId="{D37F2A67-917A-4F59-9C45-E747ED0D2614}" sibTransId="{FC7E4932-104A-45A9-9CE1-A7D770A3DCCB}"/>
    <dgm:cxn modelId="{4ABF0155-62CB-4790-8530-98D6046E8B00}" srcId="{30873316-5DFF-40F1-BFE7-6D3769CAC697}" destId="{DAB127D3-91BF-484D-B44A-B967D5ECA448}" srcOrd="2" destOrd="0" parTransId="{4A49EA9E-ADC8-453E-8DD3-BAC4AE76C00D}" sibTransId="{23847F0F-1412-42D3-B830-D4B1627A97EB}"/>
    <dgm:cxn modelId="{BFC32E9E-E20F-49C1-8F97-E4336BB378D2}" type="presOf" srcId="{F26142E1-E5FA-41C9-B3D6-0CC441E573C3}" destId="{DFDDC5F5-CC1B-4E1A-BA51-DAF46AF0BE65}" srcOrd="0" destOrd="1" presId="urn:microsoft.com/office/officeart/2005/8/layout/hList1"/>
    <dgm:cxn modelId="{9E0FC48B-B08A-4AAA-A6A8-AB75BB5C0100}" type="presOf" srcId="{BADDFAA7-88C2-440E-8400-F284C35D4A34}" destId="{DFDDC5F5-CC1B-4E1A-BA51-DAF46AF0BE65}" srcOrd="0" destOrd="5" presId="urn:microsoft.com/office/officeart/2005/8/layout/hList1"/>
    <dgm:cxn modelId="{BE341A9D-407F-4BD7-B603-1CCC06A586DB}" srcId="{720F4079-A00F-43CB-9C60-F300FB1F755D}" destId="{F26142E1-E5FA-41C9-B3D6-0CC441E573C3}" srcOrd="1" destOrd="0" parTransId="{EE02D640-D77D-43B4-B414-A7446B0149C6}" sibTransId="{BB10991C-89F8-4951-8921-026F3C0D58F9}"/>
    <dgm:cxn modelId="{42C0C3E6-5AF2-43EF-8853-ED64D9E2C2CC}" type="presOf" srcId="{C124C3EB-98CC-42C1-9F15-1CDF17FAD0A7}" destId="{B460DAF0-FE0B-4320-A31B-ECF9ECAC77DF}" srcOrd="0" destOrd="0" presId="urn:microsoft.com/office/officeart/2005/8/layout/hList1"/>
    <dgm:cxn modelId="{4B22D530-9A7E-4193-8297-1DD445169ECD}" srcId="{80E9B012-7ACD-4700-B29B-438B4FAA75DD}" destId="{58D0FC92-3A4F-4686-81B6-FD142135A338}" srcOrd="0" destOrd="0" parTransId="{3B20E0AF-B80D-450C-9E72-8F22351F50BE}" sibTransId="{379604E6-32A2-4A01-B678-D11FDACF3BCD}"/>
    <dgm:cxn modelId="{5CD06D66-B8F6-49ED-9236-AE7ECB65A5D4}" type="presOf" srcId="{EA75E51A-40BC-4C91-8D9C-0769846F0E9A}" destId="{DFDDC5F5-CC1B-4E1A-BA51-DAF46AF0BE65}" srcOrd="0" destOrd="4" presId="urn:microsoft.com/office/officeart/2005/8/layout/hList1"/>
    <dgm:cxn modelId="{87CCB395-BA05-46C6-878F-10A0A7E61141}" srcId="{C124C3EB-98CC-42C1-9F15-1CDF17FAD0A7}" destId="{80E9B012-7ACD-4700-B29B-438B4FAA75DD}" srcOrd="2" destOrd="0" parTransId="{4ECEFD77-F2F7-4EAC-8B41-2EBE85BC1A9C}" sibTransId="{94512C94-4787-47D8-A05D-FEE71397BDEA}"/>
    <dgm:cxn modelId="{B28CB216-C75F-4815-9EC1-E31CE04C464F}" srcId="{720F4079-A00F-43CB-9C60-F300FB1F755D}" destId="{880C3BF2-4803-489D-9ABA-432CC75138CA}" srcOrd="3" destOrd="0" parTransId="{C8412B14-AF1A-47F9-87E6-47FB378CC3C1}" sibTransId="{B82DA330-AAF1-4491-B5BD-B9B7C8D657E4}"/>
    <dgm:cxn modelId="{E569162B-D833-48D2-B6CB-EA80628900D1}" srcId="{30873316-5DFF-40F1-BFE7-6D3769CAC697}" destId="{436B0220-0E69-495B-A9B0-A7B941CEA22F}" srcOrd="1" destOrd="0" parTransId="{F95F961B-B961-49D4-9FA3-F1250C36F9F6}" sibTransId="{ADEA261B-E76B-4E5E-A6C5-07591B8AAE08}"/>
    <dgm:cxn modelId="{6D3F16F4-C78E-46C1-B190-60F3D412910C}" srcId="{720F4079-A00F-43CB-9C60-F300FB1F755D}" destId="{3ED962F3-5444-4F1F-A9A2-7F724D471113}" srcOrd="2" destOrd="0" parTransId="{74D4F0E5-9D3F-4807-B59C-848EA2C08091}" sibTransId="{2D49B2A8-4690-4B6E-B273-4BDD0EB982E1}"/>
    <dgm:cxn modelId="{ABDAF9C4-D96E-4915-B162-6F8C8A6BF4BF}" type="presOf" srcId="{A23E2CFB-7E41-435C-9F4F-83FB04C76214}" destId="{5458B91C-CF1B-449B-BC02-3D8E62AD799B}" srcOrd="0" destOrd="1" presId="urn:microsoft.com/office/officeart/2005/8/layout/hList1"/>
    <dgm:cxn modelId="{B5C83A02-AB35-4746-86AD-A5AF91D01CD0}" type="presOf" srcId="{10376A68-6E98-42BC-B126-4F4E57F07D27}" destId="{B297033D-F296-4F25-970F-B0347B818F4C}" srcOrd="0" destOrd="4" presId="urn:microsoft.com/office/officeart/2005/8/layout/hList1"/>
    <dgm:cxn modelId="{17551A60-0ACD-4CD9-B7BE-5ADEBEDB121A}" srcId="{C124C3EB-98CC-42C1-9F15-1CDF17FAD0A7}" destId="{720F4079-A00F-43CB-9C60-F300FB1F755D}" srcOrd="0" destOrd="0" parTransId="{DCC1D60D-A68D-4297-93F2-1BBF392CC431}" sibTransId="{EFE62185-ABF1-4E89-9319-41E033F49F56}"/>
    <dgm:cxn modelId="{34FBB6E2-9CEF-457A-A986-469F6659DBB0}" srcId="{430BFF90-AF35-443F-A180-A4A06A1EF04C}" destId="{45326BFF-CD39-49DA-8125-C7B31D0AC209}" srcOrd="2" destOrd="0" parTransId="{0E665DAF-8622-4B07-900E-B52B11057601}" sibTransId="{A9E68814-F28E-40CF-AA09-8033D17AB6BE}"/>
    <dgm:cxn modelId="{01827634-66A5-43C7-AC9B-18E34C3A6956}" srcId="{720F4079-A00F-43CB-9C60-F300FB1F755D}" destId="{4B1A3246-2D46-4521-B7F9-5C53815692D9}" srcOrd="0" destOrd="0" parTransId="{7306CF4E-3363-45C8-9188-BFBD7982562E}" sibTransId="{F27F6B89-6530-4165-9A07-69F33EE86238}"/>
    <dgm:cxn modelId="{3243F7E6-D53E-4A6E-87EF-FCFEC59A2A0C}" type="presOf" srcId="{73A2BFB7-EF1D-476E-ACAD-8915C73DC49C}" destId="{B297033D-F296-4F25-970F-B0347B818F4C}" srcOrd="0" destOrd="2" presId="urn:microsoft.com/office/officeart/2005/8/layout/hList1"/>
    <dgm:cxn modelId="{4A215010-7B04-4867-BC63-9BF3E3F1D961}" srcId="{80E9B012-7ACD-4700-B29B-438B4FAA75DD}" destId="{73A2BFB7-EF1D-476E-ACAD-8915C73DC49C}" srcOrd="2" destOrd="0" parTransId="{77036886-09C3-4BCC-BD36-DE692673EB39}" sibTransId="{6188475E-E40B-4A20-88D8-30FA1A92FCDF}"/>
    <dgm:cxn modelId="{47CAF33B-301F-4334-83DB-2DBE116041C1}" srcId="{C124C3EB-98CC-42C1-9F15-1CDF17FAD0A7}" destId="{430BFF90-AF35-443F-A180-A4A06A1EF04C}" srcOrd="3" destOrd="0" parTransId="{DE4B5828-86CB-49EA-8EF3-980F1B8AB895}" sibTransId="{37B21AE5-6EE6-4BD7-BF9D-7A2F5E9C1AE8}"/>
    <dgm:cxn modelId="{611B8E0D-F84B-4891-A92D-B8DAAB0EC3DA}" type="presOf" srcId="{D86B0F05-9968-4803-8FFE-8F49F4295029}" destId="{5458B91C-CF1B-449B-BC02-3D8E62AD799B}" srcOrd="0" destOrd="0" presId="urn:microsoft.com/office/officeart/2005/8/layout/hList1"/>
    <dgm:cxn modelId="{7E2914C8-44A4-4E63-B2E3-ACF8C6AFE733}" srcId="{430BFF90-AF35-443F-A180-A4A06A1EF04C}" destId="{6E1CDECF-AA80-496C-A463-FCC0B1CA7DF4}" srcOrd="4" destOrd="0" parTransId="{0254F54B-FD52-4CDC-9EBE-7CCA6A004799}" sibTransId="{C9230B4D-739A-4F15-81BC-30217D6761BB}"/>
    <dgm:cxn modelId="{B2E9D6C3-2577-4D68-B268-30CF4C8ADA23}" type="presOf" srcId="{EAE70FA2-091D-4F84-8439-78139CA73615}" destId="{DFDDC5F5-CC1B-4E1A-BA51-DAF46AF0BE65}" srcOrd="0" destOrd="7" presId="urn:microsoft.com/office/officeart/2005/8/layout/hList1"/>
    <dgm:cxn modelId="{E443E2BD-F6B6-42CD-8D7E-B896A4964181}" type="presOf" srcId="{6E1CDECF-AA80-496C-A463-FCC0B1CA7DF4}" destId="{5458B91C-CF1B-449B-BC02-3D8E62AD799B}" srcOrd="0" destOrd="4" presId="urn:microsoft.com/office/officeart/2005/8/layout/hList1"/>
    <dgm:cxn modelId="{327BBBEC-0D3D-4871-93FD-9B72C54729F5}" srcId="{80E9B012-7ACD-4700-B29B-438B4FAA75DD}" destId="{F0D85731-0E8C-4130-A51E-A5A73C08DFD9}" srcOrd="3" destOrd="0" parTransId="{E6EA107C-645F-4E30-97F8-3204D753D0E5}" sibTransId="{AE310D21-2C08-4FA8-9F94-3BF9EF1E4E84}"/>
    <dgm:cxn modelId="{3625D6A8-1871-49B3-9DCD-AE58A7C8DC51}" type="presOf" srcId="{15382B1D-F390-4618-9E9C-2065BDB91E1D}" destId="{5458B91C-CF1B-449B-BC02-3D8E62AD799B}" srcOrd="0" destOrd="3" presId="urn:microsoft.com/office/officeart/2005/8/layout/hList1"/>
    <dgm:cxn modelId="{500839F5-F2A2-43E1-8B29-715362A0626D}" type="presOf" srcId="{720F4079-A00F-43CB-9C60-F300FB1F755D}" destId="{4BB06A3C-1764-4610-A9E3-2283B780BD0D}" srcOrd="0" destOrd="0" presId="urn:microsoft.com/office/officeart/2005/8/layout/hList1"/>
    <dgm:cxn modelId="{FBA603CB-0FC9-4B92-B104-14AC8497BCB7}" type="presOf" srcId="{943AC788-FB77-4A80-9AE8-34A73E7DC08B}" destId="{DFDDC5F5-CC1B-4E1A-BA51-DAF46AF0BE65}" srcOrd="0" destOrd="6" presId="urn:microsoft.com/office/officeart/2005/8/layout/hList1"/>
    <dgm:cxn modelId="{95DA0FC2-D013-4218-ADCB-B34BA8C1704C}" srcId="{80E9B012-7ACD-4700-B29B-438B4FAA75DD}" destId="{10376A68-6E98-42BC-B126-4F4E57F07D27}" srcOrd="4" destOrd="0" parTransId="{37BFDF75-8154-4819-A85E-105CA9639ED4}" sibTransId="{F2E6481A-8E44-4CA4-B4FA-C83AADA93008}"/>
    <dgm:cxn modelId="{E5A50E13-1B17-4A23-AFCA-8B2CDDDF0E01}" type="presOf" srcId="{3ED962F3-5444-4F1F-A9A2-7F724D471113}" destId="{DFDDC5F5-CC1B-4E1A-BA51-DAF46AF0BE65}" srcOrd="0" destOrd="2" presId="urn:microsoft.com/office/officeart/2005/8/layout/hList1"/>
    <dgm:cxn modelId="{C98F93FF-F16A-418F-ACD4-3B2F5CD3F932}" type="presOf" srcId="{C01BC8E3-7987-4684-A008-FB3C4C3E6235}" destId="{B297033D-F296-4F25-970F-B0347B818F4C}" srcOrd="0" destOrd="1" presId="urn:microsoft.com/office/officeart/2005/8/layout/hList1"/>
    <dgm:cxn modelId="{06F1CD2E-4744-4246-A86F-F4ABD815C98A}" srcId="{720F4079-A00F-43CB-9C60-F300FB1F755D}" destId="{EA75E51A-40BC-4C91-8D9C-0769846F0E9A}" srcOrd="4" destOrd="0" parTransId="{1C31DE71-EAB8-4CEB-82A4-5F507A5DE1E9}" sibTransId="{94CA0021-DB51-4D47-AB7C-1FD25AFCE39A}"/>
    <dgm:cxn modelId="{753BFAAC-4B5D-4D22-BBE0-34FFAAD62AAB}" type="presOf" srcId="{436B0220-0E69-495B-A9B0-A7B941CEA22F}" destId="{BE6CA145-53A1-4535-92FE-B94847EB49D2}" srcOrd="0" destOrd="1" presId="urn:microsoft.com/office/officeart/2005/8/layout/hList1"/>
    <dgm:cxn modelId="{E5B7724B-4B87-4B45-8B7D-038007FFE7B5}" srcId="{720F4079-A00F-43CB-9C60-F300FB1F755D}" destId="{EAE70FA2-091D-4F84-8439-78139CA73615}" srcOrd="7" destOrd="0" parTransId="{362B3EB2-B746-4232-8489-97238D256E03}" sibTransId="{DE810ADC-F1BF-4F8C-82B0-B94634E3F558}"/>
    <dgm:cxn modelId="{AE8AC384-A08A-414D-B60D-8965FC9ECF5D}" type="presOf" srcId="{80E9B012-7ACD-4700-B29B-438B4FAA75DD}" destId="{23886151-4DB9-470C-8A3F-DC538DF937BF}" srcOrd="0" destOrd="0" presId="urn:microsoft.com/office/officeart/2005/8/layout/hList1"/>
    <dgm:cxn modelId="{EA8C7002-EDA0-48E9-81EA-10DC503971F2}" srcId="{430BFF90-AF35-443F-A180-A4A06A1EF04C}" destId="{D86B0F05-9968-4803-8FFE-8F49F4295029}" srcOrd="0" destOrd="0" parTransId="{3C17D357-E06F-4E03-8C56-98E2B925AA76}" sibTransId="{19A4304A-E74E-4D77-A2C7-448FB2A35B3C}"/>
    <dgm:cxn modelId="{419BA445-A583-40E9-A0F3-541B020BC950}" srcId="{430BFF90-AF35-443F-A180-A4A06A1EF04C}" destId="{A23E2CFB-7E41-435C-9F4F-83FB04C76214}" srcOrd="1" destOrd="0" parTransId="{69538E68-215C-47AE-BD0B-69647A6BA4E6}" sibTransId="{1185D46E-0042-4FBF-B996-C381D0DD8B15}"/>
    <dgm:cxn modelId="{DD07CEEE-0CFD-4648-BFD9-6C369288E65D}" type="presOf" srcId="{30873316-5DFF-40F1-BFE7-6D3769CAC697}" destId="{2B0D5FDF-A971-4105-A5EC-04D3CB7F2A00}" srcOrd="0" destOrd="0" presId="urn:microsoft.com/office/officeart/2005/8/layout/hList1"/>
    <dgm:cxn modelId="{A9916839-6F92-4A43-A3C0-E616CFB25569}" type="presOf" srcId="{F0D85731-0E8C-4130-A51E-A5A73C08DFD9}" destId="{B297033D-F296-4F25-970F-B0347B818F4C}" srcOrd="0" destOrd="3" presId="urn:microsoft.com/office/officeart/2005/8/layout/hList1"/>
    <dgm:cxn modelId="{8657AAEE-AB8F-409A-B3B5-C0DA60F97F56}" type="presParOf" srcId="{B460DAF0-FE0B-4320-A31B-ECF9ECAC77DF}" destId="{BEF00DED-69C8-4C25-87D8-588B45D3569B}" srcOrd="0" destOrd="0" presId="urn:microsoft.com/office/officeart/2005/8/layout/hList1"/>
    <dgm:cxn modelId="{93B2459A-C4E8-4CB3-8A86-E98B6BE4FA88}" type="presParOf" srcId="{BEF00DED-69C8-4C25-87D8-588B45D3569B}" destId="{4BB06A3C-1764-4610-A9E3-2283B780BD0D}" srcOrd="0" destOrd="0" presId="urn:microsoft.com/office/officeart/2005/8/layout/hList1"/>
    <dgm:cxn modelId="{0365B89B-5B04-450F-B0CB-688BA8D1CA54}" type="presParOf" srcId="{BEF00DED-69C8-4C25-87D8-588B45D3569B}" destId="{DFDDC5F5-CC1B-4E1A-BA51-DAF46AF0BE65}" srcOrd="1" destOrd="0" presId="urn:microsoft.com/office/officeart/2005/8/layout/hList1"/>
    <dgm:cxn modelId="{83F556D6-A164-4814-A578-56262E8EDCD9}" type="presParOf" srcId="{B460DAF0-FE0B-4320-A31B-ECF9ECAC77DF}" destId="{CDC11E64-15C2-4CD7-A3F0-87B29B61FFCE}" srcOrd="1" destOrd="0" presId="urn:microsoft.com/office/officeart/2005/8/layout/hList1"/>
    <dgm:cxn modelId="{25603184-0CE2-4EA7-A566-808DAAF9A166}" type="presParOf" srcId="{B460DAF0-FE0B-4320-A31B-ECF9ECAC77DF}" destId="{EC4737C9-DAB4-494C-B48B-45DF131337E6}" srcOrd="2" destOrd="0" presId="urn:microsoft.com/office/officeart/2005/8/layout/hList1"/>
    <dgm:cxn modelId="{FC46F4EB-08D2-41F8-A5FD-961191DBFDE1}" type="presParOf" srcId="{EC4737C9-DAB4-494C-B48B-45DF131337E6}" destId="{2B0D5FDF-A971-4105-A5EC-04D3CB7F2A00}" srcOrd="0" destOrd="0" presId="urn:microsoft.com/office/officeart/2005/8/layout/hList1"/>
    <dgm:cxn modelId="{208954D4-DA67-4258-96B9-5843A4D86BB6}" type="presParOf" srcId="{EC4737C9-DAB4-494C-B48B-45DF131337E6}" destId="{BE6CA145-53A1-4535-92FE-B94847EB49D2}" srcOrd="1" destOrd="0" presId="urn:microsoft.com/office/officeart/2005/8/layout/hList1"/>
    <dgm:cxn modelId="{4059753B-4363-4208-B52C-40305E23A8C6}" type="presParOf" srcId="{B460DAF0-FE0B-4320-A31B-ECF9ECAC77DF}" destId="{11648572-257E-40FF-9A44-884F0B866BA9}" srcOrd="3" destOrd="0" presId="urn:microsoft.com/office/officeart/2005/8/layout/hList1"/>
    <dgm:cxn modelId="{AD821EF5-819A-4D6E-B5EA-452240B7F63D}" type="presParOf" srcId="{B460DAF0-FE0B-4320-A31B-ECF9ECAC77DF}" destId="{5A39A5D7-157D-4FCB-B377-8939339D6A49}" srcOrd="4" destOrd="0" presId="urn:microsoft.com/office/officeart/2005/8/layout/hList1"/>
    <dgm:cxn modelId="{E2BF029B-00E2-4B90-B190-A31A898D5E98}" type="presParOf" srcId="{5A39A5D7-157D-4FCB-B377-8939339D6A49}" destId="{23886151-4DB9-470C-8A3F-DC538DF937BF}" srcOrd="0" destOrd="0" presId="urn:microsoft.com/office/officeart/2005/8/layout/hList1"/>
    <dgm:cxn modelId="{D4B5FB3C-4084-4361-A80C-3B813D7CE3E3}" type="presParOf" srcId="{5A39A5D7-157D-4FCB-B377-8939339D6A49}" destId="{B297033D-F296-4F25-970F-B0347B818F4C}" srcOrd="1" destOrd="0" presId="urn:microsoft.com/office/officeart/2005/8/layout/hList1"/>
    <dgm:cxn modelId="{2FD8671D-E989-4456-9528-2678D87116D4}" type="presParOf" srcId="{B460DAF0-FE0B-4320-A31B-ECF9ECAC77DF}" destId="{0D90DD78-9420-4FF0-AE60-72AFB6E56F1E}" srcOrd="5" destOrd="0" presId="urn:microsoft.com/office/officeart/2005/8/layout/hList1"/>
    <dgm:cxn modelId="{67DCBFF6-AA7D-4129-9F6F-18DA5BB38B6A}" type="presParOf" srcId="{B460DAF0-FE0B-4320-A31B-ECF9ECAC77DF}" destId="{F40B838F-ED41-4F9E-B6A7-34FE5355157A}" srcOrd="6" destOrd="0" presId="urn:microsoft.com/office/officeart/2005/8/layout/hList1"/>
    <dgm:cxn modelId="{8AA63223-0DB9-4A19-884B-EE6A8C4EEEDC}" type="presParOf" srcId="{F40B838F-ED41-4F9E-B6A7-34FE5355157A}" destId="{5BA355F6-D11B-490C-ABAE-A119202C37B6}" srcOrd="0" destOrd="0" presId="urn:microsoft.com/office/officeart/2005/8/layout/hList1"/>
    <dgm:cxn modelId="{6494006E-C4A5-42C0-8BF8-A2B83A09C27C}" type="presParOf" srcId="{F40B838F-ED41-4F9E-B6A7-34FE5355157A}" destId="{5458B91C-CF1B-449B-BC02-3D8E62AD79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F9C31-8F95-495D-919E-65309C6517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69E0D-698C-44BC-848E-8A627628C3E7}">
      <dgm:prSet phldrT="[Текст]" custT="1"/>
      <dgm:spPr/>
      <dgm:t>
        <a:bodyPr/>
        <a:lstStyle/>
        <a:p>
          <a:r>
            <a:rPr lang="ru-RU" sz="2000" b="0" i="1" dirty="0" smtClean="0">
              <a:latin typeface="Sylfaen" pitchFamily="18" charset="0"/>
            </a:rPr>
            <a:t>Летний травматизм</a:t>
          </a:r>
          <a:endParaRPr lang="ru-RU" sz="2000" b="0" i="1" dirty="0">
            <a:latin typeface="Sylfaen" pitchFamily="18" charset="0"/>
          </a:endParaRPr>
        </a:p>
      </dgm:t>
    </dgm:pt>
    <dgm:pt modelId="{C8B94575-D21E-46A2-BE73-FA89FFA0F361}" type="parTrans" cxnId="{069B3098-1E7C-45D1-82FD-ED0508407BBD}">
      <dgm:prSet/>
      <dgm:spPr/>
      <dgm:t>
        <a:bodyPr/>
        <a:lstStyle/>
        <a:p>
          <a:endParaRPr lang="ru-RU"/>
        </a:p>
      </dgm:t>
    </dgm:pt>
    <dgm:pt modelId="{310C88D2-2052-40C0-988B-D6113E57AE1E}" type="sibTrans" cxnId="{069B3098-1E7C-45D1-82FD-ED0508407BBD}">
      <dgm:prSet/>
      <dgm:spPr/>
      <dgm:t>
        <a:bodyPr/>
        <a:lstStyle/>
        <a:p>
          <a:endParaRPr lang="ru-RU"/>
        </a:p>
      </dgm:t>
    </dgm:pt>
    <dgm:pt modelId="{656CBCBD-A789-49C0-B145-B765B3E9C7C0}">
      <dgm:prSet custT="1"/>
      <dgm:spPr/>
      <dgm:t>
        <a:bodyPr/>
        <a:lstStyle/>
        <a:p>
          <a:endParaRPr lang="ru-RU" sz="2000" dirty="0">
            <a:latin typeface="Sylfaen" pitchFamily="18" charset="0"/>
          </a:endParaRPr>
        </a:p>
      </dgm:t>
    </dgm:pt>
    <dgm:pt modelId="{BBF30B36-59AA-4549-9826-7B56E699D41A}" type="parTrans" cxnId="{8C8423B9-9FAF-42D9-AE7F-5E1B5A5D899E}">
      <dgm:prSet/>
      <dgm:spPr/>
      <dgm:t>
        <a:bodyPr/>
        <a:lstStyle/>
        <a:p>
          <a:endParaRPr lang="ru-RU"/>
        </a:p>
      </dgm:t>
    </dgm:pt>
    <dgm:pt modelId="{15F27EAF-B503-4A4E-9B7A-7777AFC6BED9}" type="sibTrans" cxnId="{8C8423B9-9FAF-42D9-AE7F-5E1B5A5D899E}">
      <dgm:prSet/>
      <dgm:spPr/>
      <dgm:t>
        <a:bodyPr/>
        <a:lstStyle/>
        <a:p>
          <a:endParaRPr lang="ru-RU"/>
        </a:p>
      </dgm:t>
    </dgm:pt>
    <dgm:pt modelId="{D8EFAF06-50B3-4B2A-BB51-EA81F7505B4E}">
      <dgm:prSet custT="1"/>
      <dgm:spPr/>
      <dgm:t>
        <a:bodyPr/>
        <a:lstStyle/>
        <a:p>
          <a:r>
            <a:rPr lang="ru-RU" sz="2000" b="0" i="0" dirty="0" smtClean="0">
              <a:latin typeface="Sylfaen" pitchFamily="18" charset="0"/>
            </a:rPr>
            <a:t>Многочисленная группа травм связана со средствами передвижения - велосипеды, скейтборды, роликовые коньки.</a:t>
          </a:r>
          <a:endParaRPr lang="ru-RU" sz="2000" dirty="0">
            <a:latin typeface="Sylfaen" pitchFamily="18" charset="0"/>
          </a:endParaRPr>
        </a:p>
      </dgm:t>
    </dgm:pt>
    <dgm:pt modelId="{FCAB5B04-4F35-4B93-9F46-6AE404618719}" type="parTrans" cxnId="{C2FBD766-6D76-454D-86A2-B17D9EDD4D22}">
      <dgm:prSet/>
      <dgm:spPr/>
      <dgm:t>
        <a:bodyPr/>
        <a:lstStyle/>
        <a:p>
          <a:endParaRPr lang="ru-RU"/>
        </a:p>
      </dgm:t>
    </dgm:pt>
    <dgm:pt modelId="{7493048E-4DC6-47DD-918D-6C8743FB3FA5}" type="sibTrans" cxnId="{C2FBD766-6D76-454D-86A2-B17D9EDD4D22}">
      <dgm:prSet/>
      <dgm:spPr/>
      <dgm:t>
        <a:bodyPr/>
        <a:lstStyle/>
        <a:p>
          <a:endParaRPr lang="ru-RU"/>
        </a:p>
      </dgm:t>
    </dgm:pt>
    <dgm:pt modelId="{FC2879A0-CC19-4AAB-967E-3839C831600E}">
      <dgm:prSet custT="1"/>
      <dgm:spPr/>
      <dgm:t>
        <a:bodyPr/>
        <a:lstStyle/>
        <a:p>
          <a:r>
            <a:rPr lang="ru-RU" sz="2000" b="0" i="0" dirty="0" smtClean="0">
              <a:latin typeface="Sylfaen" pitchFamily="18" charset="0"/>
            </a:rPr>
            <a:t>Нарушение правил поведения на воде при купании и нырянии часто приводит к получению различных травм и даже утоплению.</a:t>
          </a:r>
          <a:endParaRPr lang="ru-RU" sz="2000" dirty="0">
            <a:latin typeface="Sylfaen" pitchFamily="18" charset="0"/>
          </a:endParaRPr>
        </a:p>
      </dgm:t>
    </dgm:pt>
    <dgm:pt modelId="{724E88B3-B34B-4217-8E6D-E6666D383BC9}" type="parTrans" cxnId="{82D6F846-4379-4CF2-A7BF-06CE28ABD480}">
      <dgm:prSet/>
      <dgm:spPr/>
      <dgm:t>
        <a:bodyPr/>
        <a:lstStyle/>
        <a:p>
          <a:endParaRPr lang="ru-RU"/>
        </a:p>
      </dgm:t>
    </dgm:pt>
    <dgm:pt modelId="{A438E8B4-9909-4E50-A617-AE2C8D6C13E5}" type="sibTrans" cxnId="{82D6F846-4379-4CF2-A7BF-06CE28ABD480}">
      <dgm:prSet/>
      <dgm:spPr/>
      <dgm:t>
        <a:bodyPr/>
        <a:lstStyle/>
        <a:p>
          <a:endParaRPr lang="ru-RU"/>
        </a:p>
      </dgm:t>
    </dgm:pt>
    <dgm:pt modelId="{207D89E4-B706-46CB-B2BD-873D768C0695}">
      <dgm:prSet custT="1"/>
      <dgm:spPr/>
      <dgm:t>
        <a:bodyPr/>
        <a:lstStyle/>
        <a:p>
          <a:r>
            <a:rPr lang="ru-RU" sz="2000" b="0" i="0" dirty="0" smtClean="0">
              <a:latin typeface="Sylfaen" pitchFamily="18" charset="0"/>
            </a:rPr>
            <a:t>Случаются солнечные ожоги или тепловые удары (перегрев), если дети на солнце находятся без головного убора.</a:t>
          </a:r>
          <a:endParaRPr lang="ru-RU" sz="2000" dirty="0">
            <a:latin typeface="Sylfaen" pitchFamily="18" charset="0"/>
          </a:endParaRPr>
        </a:p>
      </dgm:t>
    </dgm:pt>
    <dgm:pt modelId="{FB000DD7-2139-471F-AEF0-2292F7DC2BA0}" type="parTrans" cxnId="{23B3EB02-725C-4515-B5BC-EF20B3477D13}">
      <dgm:prSet/>
      <dgm:spPr/>
      <dgm:t>
        <a:bodyPr/>
        <a:lstStyle/>
        <a:p>
          <a:endParaRPr lang="ru-RU"/>
        </a:p>
      </dgm:t>
    </dgm:pt>
    <dgm:pt modelId="{1D3CF736-0D08-49E5-9674-24B779B2AA07}" type="sibTrans" cxnId="{23B3EB02-725C-4515-B5BC-EF20B3477D13}">
      <dgm:prSet/>
      <dgm:spPr/>
      <dgm:t>
        <a:bodyPr/>
        <a:lstStyle/>
        <a:p>
          <a:endParaRPr lang="ru-RU"/>
        </a:p>
      </dgm:t>
    </dgm:pt>
    <dgm:pt modelId="{90293E33-1FF8-4FC1-858C-E1063F07806A}">
      <dgm:prSet custT="1"/>
      <dgm:spPr/>
      <dgm:t>
        <a:bodyPr/>
        <a:lstStyle/>
        <a:p>
          <a:r>
            <a:rPr lang="ru-RU" sz="2000" b="0" i="0" dirty="0" smtClean="0">
              <a:latin typeface="Sylfaen" pitchFamily="18" charset="0"/>
            </a:rPr>
            <a:t>К травмам относятся аллергические и токсические реакции от укусов насекомых.</a:t>
          </a:r>
          <a:endParaRPr lang="ru-RU" sz="2000" b="0" dirty="0">
            <a:latin typeface="Sylfaen" pitchFamily="18" charset="0"/>
          </a:endParaRPr>
        </a:p>
      </dgm:t>
    </dgm:pt>
    <dgm:pt modelId="{7F28D0C5-7CBB-4864-9A3C-0C663DFF737B}" type="parTrans" cxnId="{F6ECB64D-0529-46C0-8501-EEC049376573}">
      <dgm:prSet/>
      <dgm:spPr/>
      <dgm:t>
        <a:bodyPr/>
        <a:lstStyle/>
        <a:p>
          <a:endParaRPr lang="ru-RU"/>
        </a:p>
      </dgm:t>
    </dgm:pt>
    <dgm:pt modelId="{0CEA2685-15FD-4116-9A88-19D3894B1FAA}" type="sibTrans" cxnId="{F6ECB64D-0529-46C0-8501-EEC049376573}">
      <dgm:prSet/>
      <dgm:spPr/>
      <dgm:t>
        <a:bodyPr/>
        <a:lstStyle/>
        <a:p>
          <a:endParaRPr lang="ru-RU"/>
        </a:p>
      </dgm:t>
    </dgm:pt>
    <dgm:pt modelId="{567CBE6B-00C0-4417-B3AF-8642E4EEEC6B}" type="pres">
      <dgm:prSet presAssocID="{47AF9C31-8F95-495D-919E-65309C6517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7D1F7A-6F71-478F-9E24-6434B74D03D7}" type="pres">
      <dgm:prSet presAssocID="{89969E0D-698C-44BC-848E-8A627628C3E7}" presName="parentLin" presStyleCnt="0"/>
      <dgm:spPr/>
    </dgm:pt>
    <dgm:pt modelId="{487B6C9C-2829-475B-9359-DEE492502EAA}" type="pres">
      <dgm:prSet presAssocID="{89969E0D-698C-44BC-848E-8A627628C3E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228C74F-47ED-4973-A16E-D41AD828AC98}" type="pres">
      <dgm:prSet presAssocID="{89969E0D-698C-44BC-848E-8A627628C3E7}" presName="parentText" presStyleLbl="node1" presStyleIdx="0" presStyleCnt="1" custScaleX="106932" custScaleY="430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B8315-72E5-4C53-8EC4-672FF960344F}" type="pres">
      <dgm:prSet presAssocID="{89969E0D-698C-44BC-848E-8A627628C3E7}" presName="negativeSpace" presStyleCnt="0"/>
      <dgm:spPr/>
    </dgm:pt>
    <dgm:pt modelId="{DB71A02A-F76F-4A8B-BD49-80EAC525AAE7}" type="pres">
      <dgm:prSet presAssocID="{89969E0D-698C-44BC-848E-8A627628C3E7}" presName="childText" presStyleLbl="conFgAcc1" presStyleIdx="0" presStyleCnt="1" custScaleX="101249" custScaleY="136501" custLinFactY="-4577" custLinFactNeighborX="-25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B3EB02-725C-4515-B5BC-EF20B3477D13}" srcId="{89969E0D-698C-44BC-848E-8A627628C3E7}" destId="{207D89E4-B706-46CB-B2BD-873D768C0695}" srcOrd="3" destOrd="0" parTransId="{FB000DD7-2139-471F-AEF0-2292F7DC2BA0}" sibTransId="{1D3CF736-0D08-49E5-9674-24B779B2AA07}"/>
    <dgm:cxn modelId="{7A933B9C-9DC9-43A0-8ECE-9E765E2BF4D4}" type="presOf" srcId="{656CBCBD-A789-49C0-B145-B765B3E9C7C0}" destId="{DB71A02A-F76F-4A8B-BD49-80EAC525AAE7}" srcOrd="0" destOrd="0" presId="urn:microsoft.com/office/officeart/2005/8/layout/list1"/>
    <dgm:cxn modelId="{3C7C32C0-D842-427E-A7DB-BCC302110030}" type="presOf" srcId="{207D89E4-B706-46CB-B2BD-873D768C0695}" destId="{DB71A02A-F76F-4A8B-BD49-80EAC525AAE7}" srcOrd="0" destOrd="3" presId="urn:microsoft.com/office/officeart/2005/8/layout/list1"/>
    <dgm:cxn modelId="{B78382A1-81E7-4DA7-BE5B-1AD23A31EEE8}" type="presOf" srcId="{89969E0D-698C-44BC-848E-8A627628C3E7}" destId="{487B6C9C-2829-475B-9359-DEE492502EAA}" srcOrd="0" destOrd="0" presId="urn:microsoft.com/office/officeart/2005/8/layout/list1"/>
    <dgm:cxn modelId="{F6ECB64D-0529-46C0-8501-EEC049376573}" srcId="{89969E0D-698C-44BC-848E-8A627628C3E7}" destId="{90293E33-1FF8-4FC1-858C-E1063F07806A}" srcOrd="4" destOrd="0" parTransId="{7F28D0C5-7CBB-4864-9A3C-0C663DFF737B}" sibTransId="{0CEA2685-15FD-4116-9A88-19D3894B1FAA}"/>
    <dgm:cxn modelId="{55158410-2F7F-4933-B929-1A7693B576DF}" type="presOf" srcId="{90293E33-1FF8-4FC1-858C-E1063F07806A}" destId="{DB71A02A-F76F-4A8B-BD49-80EAC525AAE7}" srcOrd="0" destOrd="4" presId="urn:microsoft.com/office/officeart/2005/8/layout/list1"/>
    <dgm:cxn modelId="{C2FBD766-6D76-454D-86A2-B17D9EDD4D22}" srcId="{89969E0D-698C-44BC-848E-8A627628C3E7}" destId="{D8EFAF06-50B3-4B2A-BB51-EA81F7505B4E}" srcOrd="1" destOrd="0" parTransId="{FCAB5B04-4F35-4B93-9F46-6AE404618719}" sibTransId="{7493048E-4DC6-47DD-918D-6C8743FB3FA5}"/>
    <dgm:cxn modelId="{D1221A6B-6595-4790-9C3A-3CDA3C014256}" type="presOf" srcId="{FC2879A0-CC19-4AAB-967E-3839C831600E}" destId="{DB71A02A-F76F-4A8B-BD49-80EAC525AAE7}" srcOrd="0" destOrd="2" presId="urn:microsoft.com/office/officeart/2005/8/layout/list1"/>
    <dgm:cxn modelId="{C6E9C98F-8A1D-49E7-A98A-93F9447912B5}" type="presOf" srcId="{D8EFAF06-50B3-4B2A-BB51-EA81F7505B4E}" destId="{DB71A02A-F76F-4A8B-BD49-80EAC525AAE7}" srcOrd="0" destOrd="1" presId="urn:microsoft.com/office/officeart/2005/8/layout/list1"/>
    <dgm:cxn modelId="{51E51A54-6AD5-4BB6-9F2F-8760DD06B924}" type="presOf" srcId="{47AF9C31-8F95-495D-919E-65309C6517B4}" destId="{567CBE6B-00C0-4417-B3AF-8642E4EEEC6B}" srcOrd="0" destOrd="0" presId="urn:microsoft.com/office/officeart/2005/8/layout/list1"/>
    <dgm:cxn modelId="{8C8423B9-9FAF-42D9-AE7F-5E1B5A5D899E}" srcId="{89969E0D-698C-44BC-848E-8A627628C3E7}" destId="{656CBCBD-A789-49C0-B145-B765B3E9C7C0}" srcOrd="0" destOrd="0" parTransId="{BBF30B36-59AA-4549-9826-7B56E699D41A}" sibTransId="{15F27EAF-B503-4A4E-9B7A-7777AFC6BED9}"/>
    <dgm:cxn modelId="{069B3098-1E7C-45D1-82FD-ED0508407BBD}" srcId="{47AF9C31-8F95-495D-919E-65309C6517B4}" destId="{89969E0D-698C-44BC-848E-8A627628C3E7}" srcOrd="0" destOrd="0" parTransId="{C8B94575-D21E-46A2-BE73-FA89FFA0F361}" sibTransId="{310C88D2-2052-40C0-988B-D6113E57AE1E}"/>
    <dgm:cxn modelId="{82D6F846-4379-4CF2-A7BF-06CE28ABD480}" srcId="{89969E0D-698C-44BC-848E-8A627628C3E7}" destId="{FC2879A0-CC19-4AAB-967E-3839C831600E}" srcOrd="2" destOrd="0" parTransId="{724E88B3-B34B-4217-8E6D-E6666D383BC9}" sibTransId="{A438E8B4-9909-4E50-A617-AE2C8D6C13E5}"/>
    <dgm:cxn modelId="{77E770AF-030D-4549-AE7E-E0DF2E0A3ACE}" type="presOf" srcId="{89969E0D-698C-44BC-848E-8A627628C3E7}" destId="{3228C74F-47ED-4973-A16E-D41AD828AC98}" srcOrd="1" destOrd="0" presId="urn:microsoft.com/office/officeart/2005/8/layout/list1"/>
    <dgm:cxn modelId="{F2D53342-DC0A-4074-AC25-A0C8478D36C2}" type="presParOf" srcId="{567CBE6B-00C0-4417-B3AF-8642E4EEEC6B}" destId="{217D1F7A-6F71-478F-9E24-6434B74D03D7}" srcOrd="0" destOrd="0" presId="urn:microsoft.com/office/officeart/2005/8/layout/list1"/>
    <dgm:cxn modelId="{0720B66D-EC8D-4C06-997C-67D6F2823E66}" type="presParOf" srcId="{217D1F7A-6F71-478F-9E24-6434B74D03D7}" destId="{487B6C9C-2829-475B-9359-DEE492502EAA}" srcOrd="0" destOrd="0" presId="urn:microsoft.com/office/officeart/2005/8/layout/list1"/>
    <dgm:cxn modelId="{6F4AEE06-EB4C-4C27-A069-297F3D0A67F1}" type="presParOf" srcId="{217D1F7A-6F71-478F-9E24-6434B74D03D7}" destId="{3228C74F-47ED-4973-A16E-D41AD828AC98}" srcOrd="1" destOrd="0" presId="urn:microsoft.com/office/officeart/2005/8/layout/list1"/>
    <dgm:cxn modelId="{12188392-1CB9-4EF7-A9CD-71F55AA11907}" type="presParOf" srcId="{567CBE6B-00C0-4417-B3AF-8642E4EEEC6B}" destId="{6F3B8315-72E5-4C53-8EC4-672FF960344F}" srcOrd="1" destOrd="0" presId="urn:microsoft.com/office/officeart/2005/8/layout/list1"/>
    <dgm:cxn modelId="{DF4DD6D1-8586-40B0-9B69-EE1373B41759}" type="presParOf" srcId="{567CBE6B-00C0-4417-B3AF-8642E4EEEC6B}" destId="{DB71A02A-F76F-4A8B-BD49-80EAC525AAE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91565-E8E9-4E86-AC58-4B380B65797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4FF71-7C83-40C4-80B0-FF778A5E06D9}">
      <dgm:prSet phldrT="[Текст]" custT="1"/>
      <dgm:spPr/>
      <dgm:t>
        <a:bodyPr/>
        <a:lstStyle/>
        <a:p>
          <a:r>
            <a:rPr lang="ru-RU" sz="2400" i="1" dirty="0" smtClean="0">
              <a:latin typeface="Sylfaen" pitchFamily="18" charset="0"/>
            </a:rPr>
            <a:t>Зимний травматизм</a:t>
          </a:r>
          <a:endParaRPr lang="ru-RU" sz="2400" i="1" dirty="0">
            <a:latin typeface="Sylfaen" pitchFamily="18" charset="0"/>
          </a:endParaRPr>
        </a:p>
      </dgm:t>
    </dgm:pt>
    <dgm:pt modelId="{664C2387-96D1-445D-819C-2D389A1A6C7B}" type="parTrans" cxnId="{25FB1DDD-A049-4857-BD5C-3C4DF2E42141}">
      <dgm:prSet/>
      <dgm:spPr/>
      <dgm:t>
        <a:bodyPr/>
        <a:lstStyle/>
        <a:p>
          <a:endParaRPr lang="ru-RU"/>
        </a:p>
      </dgm:t>
    </dgm:pt>
    <dgm:pt modelId="{BDBF146C-F565-42EA-89FF-A0DCBAB43479}" type="sibTrans" cxnId="{25FB1DDD-A049-4857-BD5C-3C4DF2E42141}">
      <dgm:prSet/>
      <dgm:spPr/>
      <dgm:t>
        <a:bodyPr/>
        <a:lstStyle/>
        <a:p>
          <a:endParaRPr lang="ru-RU"/>
        </a:p>
      </dgm:t>
    </dgm:pt>
    <dgm:pt modelId="{229E00BD-0AE4-417A-92CB-D1380E8528F4}">
      <dgm:prSet custT="1"/>
      <dgm:spPr/>
      <dgm:t>
        <a:bodyPr/>
        <a:lstStyle/>
        <a:p>
          <a:r>
            <a:rPr lang="ru-RU" sz="2400" dirty="0" smtClean="0">
              <a:latin typeface="Sylfaen" pitchFamily="18" charset="0"/>
            </a:rPr>
            <a:t>Травмы во время катаний на лыжах и конках</a:t>
          </a:r>
          <a:endParaRPr lang="ru-RU" sz="2400" dirty="0">
            <a:latin typeface="Sylfaen" pitchFamily="18" charset="0"/>
          </a:endParaRPr>
        </a:p>
      </dgm:t>
    </dgm:pt>
    <dgm:pt modelId="{01CD2E9F-20CB-4801-9D59-56622C548F1E}" type="parTrans" cxnId="{D9C669B4-5A4E-4010-8C77-CD4934BA4E99}">
      <dgm:prSet/>
      <dgm:spPr/>
      <dgm:t>
        <a:bodyPr/>
        <a:lstStyle/>
        <a:p>
          <a:endParaRPr lang="ru-RU"/>
        </a:p>
      </dgm:t>
    </dgm:pt>
    <dgm:pt modelId="{2C091867-7BB6-4986-A570-967C594F9102}" type="sibTrans" cxnId="{D9C669B4-5A4E-4010-8C77-CD4934BA4E99}">
      <dgm:prSet/>
      <dgm:spPr/>
      <dgm:t>
        <a:bodyPr/>
        <a:lstStyle/>
        <a:p>
          <a:endParaRPr lang="ru-RU"/>
        </a:p>
      </dgm:t>
    </dgm:pt>
    <dgm:pt modelId="{AB716013-5E92-4B34-9727-3DD45CA618C4}">
      <dgm:prSet custT="1"/>
      <dgm:spPr/>
      <dgm:t>
        <a:bodyPr/>
        <a:lstStyle/>
        <a:p>
          <a:r>
            <a:rPr lang="ru-RU" sz="2400" dirty="0" smtClean="0">
              <a:latin typeface="Sylfaen" pitchFamily="18" charset="0"/>
            </a:rPr>
            <a:t>Обморожения</a:t>
          </a:r>
          <a:endParaRPr lang="ru-RU" sz="2400" dirty="0">
            <a:latin typeface="Sylfaen" pitchFamily="18" charset="0"/>
          </a:endParaRPr>
        </a:p>
      </dgm:t>
    </dgm:pt>
    <dgm:pt modelId="{1865E963-BF5A-4073-AE0C-5C32D9A812D2}" type="parTrans" cxnId="{BE2C6240-C15F-4F13-9812-40829BD26468}">
      <dgm:prSet/>
      <dgm:spPr/>
      <dgm:t>
        <a:bodyPr/>
        <a:lstStyle/>
        <a:p>
          <a:endParaRPr lang="ru-RU"/>
        </a:p>
      </dgm:t>
    </dgm:pt>
    <dgm:pt modelId="{50F0C196-809D-4DA9-A561-277B23FBAE61}" type="sibTrans" cxnId="{BE2C6240-C15F-4F13-9812-40829BD26468}">
      <dgm:prSet/>
      <dgm:spPr/>
      <dgm:t>
        <a:bodyPr/>
        <a:lstStyle/>
        <a:p>
          <a:endParaRPr lang="ru-RU"/>
        </a:p>
      </dgm:t>
    </dgm:pt>
    <dgm:pt modelId="{E4F2BB64-1138-429B-BC2D-C1C1B927E673}">
      <dgm:prSet custT="1"/>
      <dgm:spPr/>
      <dgm:t>
        <a:bodyPr/>
        <a:lstStyle/>
        <a:p>
          <a:r>
            <a:rPr lang="ru-RU" sz="2400" dirty="0" smtClean="0">
              <a:latin typeface="Sylfaen" pitchFamily="18" charset="0"/>
            </a:rPr>
            <a:t>Повреждения глаз из-за игры в снежки</a:t>
          </a:r>
          <a:endParaRPr lang="ru-RU" sz="2400" dirty="0">
            <a:latin typeface="Sylfaen" pitchFamily="18" charset="0"/>
          </a:endParaRPr>
        </a:p>
      </dgm:t>
    </dgm:pt>
    <dgm:pt modelId="{092D2C49-4C30-4B39-9341-23A7E7128581}" type="parTrans" cxnId="{7F2A5CDD-F505-4F07-A4C0-F90820D83F5F}">
      <dgm:prSet/>
      <dgm:spPr/>
      <dgm:t>
        <a:bodyPr/>
        <a:lstStyle/>
        <a:p>
          <a:endParaRPr lang="ru-RU"/>
        </a:p>
      </dgm:t>
    </dgm:pt>
    <dgm:pt modelId="{5A6F4078-8098-4351-B612-C4AF08B70D6B}" type="sibTrans" cxnId="{7F2A5CDD-F505-4F07-A4C0-F90820D83F5F}">
      <dgm:prSet/>
      <dgm:spPr/>
      <dgm:t>
        <a:bodyPr/>
        <a:lstStyle/>
        <a:p>
          <a:endParaRPr lang="ru-RU"/>
        </a:p>
      </dgm:t>
    </dgm:pt>
    <dgm:pt modelId="{8B6A2509-651F-488B-9CA2-51EBA386BA1E}">
      <dgm:prSet custT="1"/>
      <dgm:spPr/>
      <dgm:t>
        <a:bodyPr/>
        <a:lstStyle/>
        <a:p>
          <a:r>
            <a:rPr lang="ru-RU" sz="2400" dirty="0" smtClean="0">
              <a:latin typeface="Sylfaen" pitchFamily="18" charset="0"/>
            </a:rPr>
            <a:t>Травмы во время использования петард и фейерверков</a:t>
          </a:r>
          <a:endParaRPr lang="ru-RU" sz="2400" dirty="0">
            <a:latin typeface="Sylfaen" pitchFamily="18" charset="0"/>
          </a:endParaRPr>
        </a:p>
      </dgm:t>
    </dgm:pt>
    <dgm:pt modelId="{6001C228-34B4-4C15-8697-3E88ABC14D9D}" type="parTrans" cxnId="{D35F6D41-DE24-4A8F-8E8B-E1F787471707}">
      <dgm:prSet/>
      <dgm:spPr/>
      <dgm:t>
        <a:bodyPr/>
        <a:lstStyle/>
        <a:p>
          <a:endParaRPr lang="ru-RU"/>
        </a:p>
      </dgm:t>
    </dgm:pt>
    <dgm:pt modelId="{AB414470-22F7-4E27-AF51-779A8C8253B9}" type="sibTrans" cxnId="{D35F6D41-DE24-4A8F-8E8B-E1F787471707}">
      <dgm:prSet/>
      <dgm:spPr/>
      <dgm:t>
        <a:bodyPr/>
        <a:lstStyle/>
        <a:p>
          <a:endParaRPr lang="ru-RU"/>
        </a:p>
      </dgm:t>
    </dgm:pt>
    <dgm:pt modelId="{0E346BBD-AECF-475D-AEDB-7AEAA5F13482}" type="pres">
      <dgm:prSet presAssocID="{3FB91565-E8E9-4E86-AC58-4B380B6579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216CB-0455-438E-B8A5-046D59CB5AEA}" type="pres">
      <dgm:prSet presAssocID="{D7A4FF71-7C83-40C4-80B0-FF778A5E06D9}" presName="parentLin" presStyleCnt="0"/>
      <dgm:spPr/>
    </dgm:pt>
    <dgm:pt modelId="{D0A8E5FA-4B87-4FBA-A7A6-457B0B437D0A}" type="pres">
      <dgm:prSet presAssocID="{D7A4FF71-7C83-40C4-80B0-FF778A5E06D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39EA398-23AE-4A72-AFFA-83FE068B3A03}" type="pres">
      <dgm:prSet presAssocID="{D7A4FF71-7C83-40C4-80B0-FF778A5E06D9}" presName="parentText" presStyleLbl="node1" presStyleIdx="0" presStyleCnt="1" custScaleX="104569" custScaleY="36087" custLinFactNeighborX="27931" custLinFactNeighborY="-25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578A8-9B4F-49A6-B7DF-BBC78957356B}" type="pres">
      <dgm:prSet presAssocID="{D7A4FF71-7C83-40C4-80B0-FF778A5E06D9}" presName="negativeSpace" presStyleCnt="0"/>
      <dgm:spPr/>
    </dgm:pt>
    <dgm:pt modelId="{22381EB2-9E6C-42DC-B5D4-B215230ACD7E}" type="pres">
      <dgm:prSet presAssocID="{D7A4FF71-7C83-40C4-80B0-FF778A5E06D9}" presName="childText" presStyleLbl="conFgAcc1" presStyleIdx="0" presStyleCnt="1" custScaleY="74980" custLinFactNeighborX="800" custLinFactNeighborY="7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F6D41-DE24-4A8F-8E8B-E1F787471707}" srcId="{D7A4FF71-7C83-40C4-80B0-FF778A5E06D9}" destId="{8B6A2509-651F-488B-9CA2-51EBA386BA1E}" srcOrd="3" destOrd="0" parTransId="{6001C228-34B4-4C15-8697-3E88ABC14D9D}" sibTransId="{AB414470-22F7-4E27-AF51-779A8C8253B9}"/>
    <dgm:cxn modelId="{7F2A5CDD-F505-4F07-A4C0-F90820D83F5F}" srcId="{D7A4FF71-7C83-40C4-80B0-FF778A5E06D9}" destId="{E4F2BB64-1138-429B-BC2D-C1C1B927E673}" srcOrd="2" destOrd="0" parTransId="{092D2C49-4C30-4B39-9341-23A7E7128581}" sibTransId="{5A6F4078-8098-4351-B612-C4AF08B70D6B}"/>
    <dgm:cxn modelId="{F0F6F63C-BBBD-4CC9-AB57-C9A0493083EA}" type="presOf" srcId="{D7A4FF71-7C83-40C4-80B0-FF778A5E06D9}" destId="{839EA398-23AE-4A72-AFFA-83FE068B3A03}" srcOrd="1" destOrd="0" presId="urn:microsoft.com/office/officeart/2005/8/layout/list1"/>
    <dgm:cxn modelId="{25FB1DDD-A049-4857-BD5C-3C4DF2E42141}" srcId="{3FB91565-E8E9-4E86-AC58-4B380B65797D}" destId="{D7A4FF71-7C83-40C4-80B0-FF778A5E06D9}" srcOrd="0" destOrd="0" parTransId="{664C2387-96D1-445D-819C-2D389A1A6C7B}" sibTransId="{BDBF146C-F565-42EA-89FF-A0DCBAB43479}"/>
    <dgm:cxn modelId="{4B9C187C-4D62-4785-95E8-5F3357D8D0F4}" type="presOf" srcId="{8B6A2509-651F-488B-9CA2-51EBA386BA1E}" destId="{22381EB2-9E6C-42DC-B5D4-B215230ACD7E}" srcOrd="0" destOrd="3" presId="urn:microsoft.com/office/officeart/2005/8/layout/list1"/>
    <dgm:cxn modelId="{E882F29D-94FF-4650-A7E0-B1A88DACE507}" type="presOf" srcId="{AB716013-5E92-4B34-9727-3DD45CA618C4}" destId="{22381EB2-9E6C-42DC-B5D4-B215230ACD7E}" srcOrd="0" destOrd="1" presId="urn:microsoft.com/office/officeart/2005/8/layout/list1"/>
    <dgm:cxn modelId="{D9C669B4-5A4E-4010-8C77-CD4934BA4E99}" srcId="{D7A4FF71-7C83-40C4-80B0-FF778A5E06D9}" destId="{229E00BD-0AE4-417A-92CB-D1380E8528F4}" srcOrd="0" destOrd="0" parTransId="{01CD2E9F-20CB-4801-9D59-56622C548F1E}" sibTransId="{2C091867-7BB6-4986-A570-967C594F9102}"/>
    <dgm:cxn modelId="{EDD0F00F-D9C0-4521-B199-DA040F6E9505}" type="presOf" srcId="{3FB91565-E8E9-4E86-AC58-4B380B65797D}" destId="{0E346BBD-AECF-475D-AEDB-7AEAA5F13482}" srcOrd="0" destOrd="0" presId="urn:microsoft.com/office/officeart/2005/8/layout/list1"/>
    <dgm:cxn modelId="{21891AB1-E18D-44B6-8F47-1F08467538BB}" type="presOf" srcId="{229E00BD-0AE4-417A-92CB-D1380E8528F4}" destId="{22381EB2-9E6C-42DC-B5D4-B215230ACD7E}" srcOrd="0" destOrd="0" presId="urn:microsoft.com/office/officeart/2005/8/layout/list1"/>
    <dgm:cxn modelId="{BE2C6240-C15F-4F13-9812-40829BD26468}" srcId="{D7A4FF71-7C83-40C4-80B0-FF778A5E06D9}" destId="{AB716013-5E92-4B34-9727-3DD45CA618C4}" srcOrd="1" destOrd="0" parTransId="{1865E963-BF5A-4073-AE0C-5C32D9A812D2}" sibTransId="{50F0C196-809D-4DA9-A561-277B23FBAE61}"/>
    <dgm:cxn modelId="{DA9622FC-A0F7-441D-B679-05877DEBB0EE}" type="presOf" srcId="{E4F2BB64-1138-429B-BC2D-C1C1B927E673}" destId="{22381EB2-9E6C-42DC-B5D4-B215230ACD7E}" srcOrd="0" destOrd="2" presId="urn:microsoft.com/office/officeart/2005/8/layout/list1"/>
    <dgm:cxn modelId="{FA5EC7D3-D20B-4B7C-AE57-8805AE0C61AF}" type="presOf" srcId="{D7A4FF71-7C83-40C4-80B0-FF778A5E06D9}" destId="{D0A8E5FA-4B87-4FBA-A7A6-457B0B437D0A}" srcOrd="0" destOrd="0" presId="urn:microsoft.com/office/officeart/2005/8/layout/list1"/>
    <dgm:cxn modelId="{D3A9F6B7-1491-4547-8147-C37BD79FC5F9}" type="presParOf" srcId="{0E346BBD-AECF-475D-AEDB-7AEAA5F13482}" destId="{A96216CB-0455-438E-B8A5-046D59CB5AEA}" srcOrd="0" destOrd="0" presId="urn:microsoft.com/office/officeart/2005/8/layout/list1"/>
    <dgm:cxn modelId="{71A7DBB3-236E-4E74-B141-D1F9069FB8F8}" type="presParOf" srcId="{A96216CB-0455-438E-B8A5-046D59CB5AEA}" destId="{D0A8E5FA-4B87-4FBA-A7A6-457B0B437D0A}" srcOrd="0" destOrd="0" presId="urn:microsoft.com/office/officeart/2005/8/layout/list1"/>
    <dgm:cxn modelId="{1CE86500-061E-4128-875C-48FEE17F2E6A}" type="presParOf" srcId="{A96216CB-0455-438E-B8A5-046D59CB5AEA}" destId="{839EA398-23AE-4A72-AFFA-83FE068B3A03}" srcOrd="1" destOrd="0" presId="urn:microsoft.com/office/officeart/2005/8/layout/list1"/>
    <dgm:cxn modelId="{992EB391-2035-4019-B7C7-162736F9EC2A}" type="presParOf" srcId="{0E346BBD-AECF-475D-AEDB-7AEAA5F13482}" destId="{B51578A8-9B4F-49A6-B7DF-BBC78957356B}" srcOrd="1" destOrd="0" presId="urn:microsoft.com/office/officeart/2005/8/layout/list1"/>
    <dgm:cxn modelId="{86820ED5-1A5E-45B7-88CE-29B888F635BF}" type="presParOf" srcId="{0E346BBD-AECF-475D-AEDB-7AEAA5F13482}" destId="{22381EB2-9E6C-42DC-B5D4-B215230ACD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06A3C-1764-4610-A9E3-2283B780BD0D}">
      <dsp:nvSpPr>
        <dsp:cNvPr id="0" name=""/>
        <dsp:cNvSpPr/>
      </dsp:nvSpPr>
      <dsp:spPr>
        <a:xfrm>
          <a:off x="3384" y="108813"/>
          <a:ext cx="2034894" cy="8139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Sylfaen" pitchFamily="18" charset="0"/>
            </a:rPr>
            <a:t>Бытовой</a:t>
          </a:r>
          <a:endParaRPr lang="ru-RU" sz="1700" kern="1200" dirty="0">
            <a:latin typeface="Sylfaen" pitchFamily="18" charset="0"/>
          </a:endParaRPr>
        </a:p>
      </dsp:txBody>
      <dsp:txXfrm>
        <a:off x="3384" y="108813"/>
        <a:ext cx="2034894" cy="813957"/>
      </dsp:txXfrm>
    </dsp:sp>
    <dsp:sp modelId="{DFDDC5F5-CC1B-4E1A-BA51-DAF46AF0BE65}">
      <dsp:nvSpPr>
        <dsp:cNvPr id="0" name=""/>
        <dsp:cNvSpPr/>
      </dsp:nvSpPr>
      <dsp:spPr>
        <a:xfrm>
          <a:off x="3384" y="922770"/>
          <a:ext cx="2034894" cy="38649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>
              <a:latin typeface="Sylfaen" pitchFamily="18" charset="0"/>
            </a:rPr>
            <a:t>Ожоги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Переломы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Повреждение связочного аппарата 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Ушибы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Падения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Повреждение острыми предметами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Термическое воздействие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Укусы животных</a:t>
          </a:r>
          <a:endParaRPr lang="ru-RU" sz="1700" kern="1200" dirty="0">
            <a:latin typeface="Sylfaen" pitchFamily="18" charset="0"/>
          </a:endParaRPr>
        </a:p>
      </dsp:txBody>
      <dsp:txXfrm>
        <a:off x="3384" y="922770"/>
        <a:ext cx="2034894" cy="3864960"/>
      </dsp:txXfrm>
    </dsp:sp>
    <dsp:sp modelId="{2B0D5FDF-A971-4105-A5EC-04D3CB7F2A00}">
      <dsp:nvSpPr>
        <dsp:cNvPr id="0" name=""/>
        <dsp:cNvSpPr/>
      </dsp:nvSpPr>
      <dsp:spPr>
        <a:xfrm>
          <a:off x="2326012" y="130024"/>
          <a:ext cx="2034894" cy="8139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Sylfaen" pitchFamily="18" charset="0"/>
            </a:rPr>
            <a:t>Уличный (связанный с </a:t>
          </a:r>
          <a:r>
            <a:rPr lang="ru-RU" sz="1700" kern="1200" smtClean="0">
              <a:latin typeface="Sylfaen" pitchFamily="18" charset="0"/>
            </a:rPr>
            <a:t>транспортом)</a:t>
          </a:r>
          <a:endParaRPr lang="ru-RU" sz="1700" kern="1200" dirty="0">
            <a:latin typeface="Sylfaen" pitchFamily="18" charset="0"/>
          </a:endParaRPr>
        </a:p>
      </dsp:txBody>
      <dsp:txXfrm>
        <a:off x="2326012" y="130024"/>
        <a:ext cx="2034894" cy="813957"/>
      </dsp:txXfrm>
    </dsp:sp>
    <dsp:sp modelId="{BE6CA145-53A1-4535-92FE-B94847EB49D2}">
      <dsp:nvSpPr>
        <dsp:cNvPr id="0" name=""/>
        <dsp:cNvSpPr/>
      </dsp:nvSpPr>
      <dsp:spPr>
        <a:xfrm>
          <a:off x="2323163" y="922770"/>
          <a:ext cx="2034894" cy="38649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Переломы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Ушибы головного мозга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Тяжелые ожоги</a:t>
          </a:r>
          <a:endParaRPr lang="ru-RU" sz="1700" kern="1200" dirty="0">
            <a:latin typeface="Sylfaen" pitchFamily="18" charset="0"/>
          </a:endParaRPr>
        </a:p>
      </dsp:txBody>
      <dsp:txXfrm>
        <a:off x="2323163" y="922770"/>
        <a:ext cx="2034894" cy="3864960"/>
      </dsp:txXfrm>
    </dsp:sp>
    <dsp:sp modelId="{23886151-4DB9-470C-8A3F-DC538DF937BF}">
      <dsp:nvSpPr>
        <dsp:cNvPr id="0" name=""/>
        <dsp:cNvSpPr/>
      </dsp:nvSpPr>
      <dsp:spPr>
        <a:xfrm>
          <a:off x="4642942" y="108813"/>
          <a:ext cx="2034894" cy="8139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Sylfaen" pitchFamily="18" charset="0"/>
            </a:rPr>
            <a:t>Уличный (нетранспортный)</a:t>
          </a:r>
          <a:endParaRPr lang="ru-RU" sz="1700" kern="1200" dirty="0">
            <a:latin typeface="Sylfaen" pitchFamily="18" charset="0"/>
          </a:endParaRPr>
        </a:p>
      </dsp:txBody>
      <dsp:txXfrm>
        <a:off x="4642942" y="108813"/>
        <a:ext cx="2034894" cy="813957"/>
      </dsp:txXfrm>
    </dsp:sp>
    <dsp:sp modelId="{B297033D-F296-4F25-970F-B0347B818F4C}">
      <dsp:nvSpPr>
        <dsp:cNvPr id="0" name=""/>
        <dsp:cNvSpPr/>
      </dsp:nvSpPr>
      <dsp:spPr>
        <a:xfrm>
          <a:off x="4642942" y="922770"/>
          <a:ext cx="2034894" cy="38649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Падения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Переломы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Ушибы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Растяжения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Ранения мягких тканей конечностей</a:t>
          </a:r>
          <a:endParaRPr lang="ru-RU" sz="1700" kern="1200" dirty="0">
            <a:latin typeface="Sylfaen" pitchFamily="18" charset="0"/>
          </a:endParaRPr>
        </a:p>
      </dsp:txBody>
      <dsp:txXfrm>
        <a:off x="4642942" y="922770"/>
        <a:ext cx="2034894" cy="3864960"/>
      </dsp:txXfrm>
    </dsp:sp>
    <dsp:sp modelId="{5BA355F6-D11B-490C-ABAE-A119202C37B6}">
      <dsp:nvSpPr>
        <dsp:cNvPr id="0" name=""/>
        <dsp:cNvSpPr/>
      </dsp:nvSpPr>
      <dsp:spPr>
        <a:xfrm>
          <a:off x="6962721" y="108813"/>
          <a:ext cx="2034894" cy="8139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Sylfaen" pitchFamily="18" charset="0"/>
            </a:rPr>
            <a:t>Школьный</a:t>
          </a:r>
          <a:endParaRPr lang="ru-RU" sz="1700" kern="1200" dirty="0">
            <a:latin typeface="Sylfaen" pitchFamily="18" charset="0"/>
          </a:endParaRPr>
        </a:p>
      </dsp:txBody>
      <dsp:txXfrm>
        <a:off x="6962721" y="108813"/>
        <a:ext cx="2034894" cy="813957"/>
      </dsp:txXfrm>
    </dsp:sp>
    <dsp:sp modelId="{5458B91C-CF1B-449B-BC02-3D8E62AD799B}">
      <dsp:nvSpPr>
        <dsp:cNvPr id="0" name=""/>
        <dsp:cNvSpPr/>
      </dsp:nvSpPr>
      <dsp:spPr>
        <a:xfrm>
          <a:off x="6962721" y="922770"/>
          <a:ext cx="2034894" cy="386496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Падения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Ушибы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Переломы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Растяжения</a:t>
          </a:r>
          <a:endParaRPr lang="ru-RU" sz="1700" kern="1200" dirty="0">
            <a:latin typeface="Sylfae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Sylfaen" pitchFamily="18" charset="0"/>
            </a:rPr>
            <a:t>Ожоги</a:t>
          </a:r>
          <a:endParaRPr lang="ru-RU" sz="1700" kern="1200" dirty="0">
            <a:latin typeface="Sylfaen" pitchFamily="18" charset="0"/>
          </a:endParaRPr>
        </a:p>
      </dsp:txBody>
      <dsp:txXfrm>
        <a:off x="6962721" y="922770"/>
        <a:ext cx="2034894" cy="38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1A02A-F76F-4A8B-BD49-80EAC525AAE7}">
      <dsp:nvSpPr>
        <dsp:cNvPr id="0" name=""/>
        <dsp:cNvSpPr/>
      </dsp:nvSpPr>
      <dsp:spPr>
        <a:xfrm>
          <a:off x="0" y="288027"/>
          <a:ext cx="6192687" cy="46686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621" tIns="153794" rIns="48062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Sylfae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Sylfaen" pitchFamily="18" charset="0"/>
            </a:rPr>
            <a:t>Многочисленная группа травм связана со средствами передвижения - велосипеды, скейтборды, роликовые коньки.</a:t>
          </a:r>
          <a:endParaRPr lang="ru-RU" sz="2000" kern="1200" dirty="0">
            <a:latin typeface="Sylfae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Sylfaen" pitchFamily="18" charset="0"/>
            </a:rPr>
            <a:t>Нарушение правил поведения на воде при купании и нырянии часто приводит к получению различных травм и даже утоплению.</a:t>
          </a:r>
          <a:endParaRPr lang="ru-RU" sz="2000" kern="1200" dirty="0">
            <a:latin typeface="Sylfae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Sylfaen" pitchFamily="18" charset="0"/>
            </a:rPr>
            <a:t>Случаются солнечные ожоги или тепловые удары (перегрев), если дети на солнце находятся без головного убора.</a:t>
          </a:r>
          <a:endParaRPr lang="ru-RU" sz="2000" kern="1200" dirty="0">
            <a:latin typeface="Sylfae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latin typeface="Sylfaen" pitchFamily="18" charset="0"/>
            </a:rPr>
            <a:t>К травмам относятся аллергические и токсические реакции от укусов насекомых.</a:t>
          </a:r>
          <a:endParaRPr lang="ru-RU" sz="2000" b="0" kern="1200" dirty="0">
            <a:latin typeface="Sylfaen" pitchFamily="18" charset="0"/>
          </a:endParaRPr>
        </a:p>
      </dsp:txBody>
      <dsp:txXfrm>
        <a:off x="0" y="288027"/>
        <a:ext cx="6192687" cy="4668643"/>
      </dsp:txXfrm>
    </dsp:sp>
    <dsp:sp modelId="{3228C74F-47ED-4973-A16E-D41AD828AC98}">
      <dsp:nvSpPr>
        <dsp:cNvPr id="0" name=""/>
        <dsp:cNvSpPr/>
      </dsp:nvSpPr>
      <dsp:spPr>
        <a:xfrm>
          <a:off x="309332" y="4905"/>
          <a:ext cx="4630848" cy="572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Sylfaen" pitchFamily="18" charset="0"/>
            </a:rPr>
            <a:t>Летний травматизм</a:t>
          </a:r>
          <a:endParaRPr lang="ru-RU" sz="2000" b="0" i="1" kern="1200" dirty="0">
            <a:latin typeface="Sylfaen" pitchFamily="18" charset="0"/>
          </a:endParaRPr>
        </a:p>
      </dsp:txBody>
      <dsp:txXfrm>
        <a:off x="309332" y="4905"/>
        <a:ext cx="4630848" cy="572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81EB2-9E6C-42DC-B5D4-B215230ACD7E}">
      <dsp:nvSpPr>
        <dsp:cNvPr id="0" name=""/>
        <dsp:cNvSpPr/>
      </dsp:nvSpPr>
      <dsp:spPr>
        <a:xfrm>
          <a:off x="0" y="571453"/>
          <a:ext cx="9005888" cy="2380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957" tIns="583184" rIns="69895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Sylfaen" pitchFamily="18" charset="0"/>
            </a:rPr>
            <a:t>Травмы во время катаний на лыжах и конках</a:t>
          </a:r>
          <a:endParaRPr lang="ru-RU" sz="2400" kern="1200" dirty="0">
            <a:latin typeface="Sylfae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Sylfaen" pitchFamily="18" charset="0"/>
            </a:rPr>
            <a:t>Обморожения</a:t>
          </a:r>
          <a:endParaRPr lang="ru-RU" sz="2400" kern="1200" dirty="0">
            <a:latin typeface="Sylfae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Sylfaen" pitchFamily="18" charset="0"/>
            </a:rPr>
            <a:t>Повреждения глаз из-за игры в снежки</a:t>
          </a:r>
          <a:endParaRPr lang="ru-RU" sz="2400" kern="1200" dirty="0">
            <a:latin typeface="Sylfae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Sylfaen" pitchFamily="18" charset="0"/>
            </a:rPr>
            <a:t>Травмы во время использования петард и фейерверков</a:t>
          </a:r>
          <a:endParaRPr lang="ru-RU" sz="2400" kern="1200" dirty="0">
            <a:latin typeface="Sylfaen" pitchFamily="18" charset="0"/>
          </a:endParaRPr>
        </a:p>
      </dsp:txBody>
      <dsp:txXfrm>
        <a:off x="0" y="571453"/>
        <a:ext cx="9005888" cy="2380764"/>
      </dsp:txXfrm>
    </dsp:sp>
    <dsp:sp modelId="{839EA398-23AE-4A72-AFFA-83FE068B3A03}">
      <dsp:nvSpPr>
        <dsp:cNvPr id="0" name=""/>
        <dsp:cNvSpPr/>
      </dsp:nvSpPr>
      <dsp:spPr>
        <a:xfrm>
          <a:off x="576066" y="288033"/>
          <a:ext cx="6592156" cy="681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281" tIns="0" rIns="23828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Sylfaen" pitchFamily="18" charset="0"/>
            </a:rPr>
            <a:t>Зимний травматизм</a:t>
          </a:r>
          <a:endParaRPr lang="ru-RU" sz="2400" i="1" kern="1200" dirty="0">
            <a:latin typeface="Sylfaen" pitchFamily="18" charset="0"/>
          </a:endParaRPr>
        </a:p>
      </dsp:txBody>
      <dsp:txXfrm>
        <a:off x="609348" y="321315"/>
        <a:ext cx="6525592" cy="61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409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1122363"/>
            <a:ext cx="88748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124" y="3602038"/>
            <a:ext cx="78307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1833" y="365125"/>
            <a:ext cx="225133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818" y="365125"/>
            <a:ext cx="662350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81" y="1709740"/>
            <a:ext cx="90053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381" y="4589465"/>
            <a:ext cx="90053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818" y="1825625"/>
            <a:ext cx="443742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5750" y="1825625"/>
            <a:ext cx="443742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78" y="365127"/>
            <a:ext cx="900535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79" y="1681163"/>
            <a:ext cx="4417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79" y="2505075"/>
            <a:ext cx="441702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5751" y="1681163"/>
            <a:ext cx="44387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5751" y="2505075"/>
            <a:ext cx="443878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78" y="457200"/>
            <a:ext cx="3367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780" y="987427"/>
            <a:ext cx="52857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178" y="2057400"/>
            <a:ext cx="3367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78" y="457200"/>
            <a:ext cx="33674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780" y="987427"/>
            <a:ext cx="52857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178" y="2057400"/>
            <a:ext cx="33674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" y="366"/>
            <a:ext cx="1043987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818" y="365127"/>
            <a:ext cx="9005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818" y="1825625"/>
            <a:ext cx="90053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818" y="6356352"/>
            <a:ext cx="2349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875C-C042-424B-96C7-60E1D51EF1E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578" y="6356352"/>
            <a:ext cx="352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948" y="6356352"/>
            <a:ext cx="2349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CA93-72D9-41D6-8095-A3529B722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32286" y="383056"/>
            <a:ext cx="9386653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8046" y="3645024"/>
            <a:ext cx="8208912" cy="1224136"/>
          </a:xfrm>
          <a:prstGeom prst="rect">
            <a:avLst/>
          </a:prstGeom>
          <a:solidFill>
            <a:srgbClr val="A9DED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2022" y="1628800"/>
            <a:ext cx="8712968" cy="295232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latin typeface="Sylfaen" pitchFamily="18" charset="0"/>
              </a:rPr>
              <a:t>Профилактика травматизма у детей</a:t>
            </a:r>
          </a:p>
          <a:p>
            <a:r>
              <a:rPr lang="ru-RU" sz="3000" u="sng" dirty="0" smtClean="0">
                <a:latin typeface="Sylfaen" pitchFamily="18" charset="0"/>
              </a:rPr>
              <a:t>Безопасность ребенка – задача взрослого!</a:t>
            </a:r>
            <a:endParaRPr lang="ru-RU" sz="3000" u="sng" dirty="0">
              <a:latin typeface="Sylfae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014" y="1988840"/>
            <a:ext cx="8874840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Профилактика бытового травматизма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7818" y="1825624"/>
            <a:ext cx="5078740" cy="455570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200" dirty="0" smtClean="0">
                <a:latin typeface="Sylfaen" pitchFamily="18" charset="0"/>
              </a:rPr>
              <a:t>Создать для ребенка наиболее </a:t>
            </a:r>
            <a:r>
              <a:rPr lang="ru-RU" sz="2200" dirty="0" err="1" smtClean="0">
                <a:latin typeface="Sylfaen" pitchFamily="18" charset="0"/>
              </a:rPr>
              <a:t>травмобезопасную</a:t>
            </a:r>
            <a:r>
              <a:rPr lang="ru-RU" sz="2200" dirty="0" smtClean="0">
                <a:latin typeface="Sylfaen" pitchFamily="18" charset="0"/>
              </a:rPr>
              <a:t> среду;</a:t>
            </a:r>
          </a:p>
          <a:p>
            <a:r>
              <a:rPr lang="ru-RU" sz="2200" dirty="0" smtClean="0">
                <a:latin typeface="Sylfaen" pitchFamily="18" charset="0"/>
              </a:rPr>
              <a:t>Не оставлять детей без присмотра, наблюдать за его действиями;</a:t>
            </a:r>
          </a:p>
          <a:p>
            <a:r>
              <a:rPr lang="ru-RU" sz="2200" dirty="0" smtClean="0">
                <a:latin typeface="Sylfaen" pitchFamily="18" charset="0"/>
              </a:rPr>
              <a:t>Не оставляйте открытыми окна и балконные двери в присутствии детей ;</a:t>
            </a:r>
          </a:p>
          <a:p>
            <a:r>
              <a:rPr lang="ru-RU" sz="2200" dirty="0" smtClean="0">
                <a:latin typeface="Sylfaen" pitchFamily="18" charset="0"/>
              </a:rPr>
              <a:t>Уберите в недоступные для детей места острые, хрупкие, тяжелые предметы;</a:t>
            </a:r>
          </a:p>
          <a:p>
            <a:r>
              <a:rPr lang="ru-RU" sz="2200" dirty="0" smtClean="0">
                <a:latin typeface="Sylfaen" pitchFamily="18" charset="0"/>
              </a:rPr>
              <a:t>Не оставляйте в доступных местах горячую посуду с горячим содержимым или те предметы, которые имеют свойство нагреваться.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32" name="AutoShape 8" descr="ДЕТСКИЙ ТРАВМАТИЗМ :: Государственное областное учрежде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ДЕТСКИЙ ТРАВМАТИЗМ :: Государственное областное учрежден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xn--4-7sbbowkcxqjfj.xn--p1ai/images/2019_god/glav_foto/1451033589_bezopasnost.jpg"/>
          <p:cNvPicPr>
            <a:picLocks noChangeAspect="1" noChangeArrowheads="1"/>
          </p:cNvPicPr>
          <p:nvPr/>
        </p:nvPicPr>
        <p:blipFill>
          <a:blip r:embed="rId2" cstate="print"/>
          <a:srcRect r="47921" b="47020"/>
          <a:stretch>
            <a:fillRect/>
          </a:stretch>
        </p:blipFill>
        <p:spPr bwMode="auto">
          <a:xfrm>
            <a:off x="6156598" y="1772816"/>
            <a:ext cx="248981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http://xn--4-7sbbowkcxqjfj.xn--p1ai/images/2019_god/glav_foto/1451033589_bezopasnost.jpg"/>
          <p:cNvPicPr>
            <a:picLocks noChangeAspect="1" noChangeArrowheads="1"/>
          </p:cNvPicPr>
          <p:nvPr/>
        </p:nvPicPr>
        <p:blipFill>
          <a:blip r:embed="rId2" cstate="print"/>
          <a:srcRect l="53759" t="59093"/>
          <a:stretch>
            <a:fillRect/>
          </a:stretch>
        </p:blipFill>
        <p:spPr bwMode="auto">
          <a:xfrm>
            <a:off x="7020694" y="4077072"/>
            <a:ext cx="276445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Профилактика уличного травматизма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414" y="1772816"/>
            <a:ext cx="5256584" cy="482453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atin typeface="Sylfaen" pitchFamily="18" charset="0"/>
              </a:rPr>
              <a:t>наблюдайте за детьми, если он гуляет возле дома</a:t>
            </a:r>
          </a:p>
          <a:p>
            <a:r>
              <a:rPr lang="ru-RU" sz="2400" dirty="0" smtClean="0">
                <a:latin typeface="Sylfaen" pitchFamily="18" charset="0"/>
              </a:rPr>
              <a:t>не позволяйте детям играть в опасных местах; </a:t>
            </a:r>
          </a:p>
          <a:p>
            <a:r>
              <a:rPr lang="ru-RU" sz="2400" dirty="0" smtClean="0">
                <a:latin typeface="Sylfaen" pitchFamily="18" charset="0"/>
              </a:rPr>
              <a:t>используйте наколенники, налокотники, шлем при катании на велосипеде (роликовых коньках, скейтборде); </a:t>
            </a:r>
          </a:p>
          <a:p>
            <a:r>
              <a:rPr lang="ru-RU" sz="2400" dirty="0" smtClean="0">
                <a:latin typeface="Sylfaen" pitchFamily="18" charset="0"/>
              </a:rPr>
              <a:t>В летнее время года родители должны научить детей правилам поведения на воде и ни на минуту не оставлять ребёнка без присмотра вблизи водоёмов;</a:t>
            </a:r>
          </a:p>
          <a:p>
            <a:r>
              <a:rPr lang="ru-RU" sz="2400" dirty="0" smtClean="0">
                <a:latin typeface="Sylfaen" pitchFamily="18" charset="0"/>
              </a:rPr>
              <a:t>В любое время года родителям рекомендуется следить за тем, как одет ребенок чтобы не получить обморожение или перегрев ребенка;</a:t>
            </a:r>
          </a:p>
          <a:p>
            <a:r>
              <a:rPr lang="ru-RU" sz="2400" dirty="0" smtClean="0">
                <a:latin typeface="Sylfaen" pitchFamily="18" charset="0"/>
              </a:rPr>
              <a:t>Следует обращать особое внимание на предупреждение несчастных случаев на воде, отравлений ядовитыми растениями, ягодами, грибами</a:t>
            </a:r>
          </a:p>
          <a:p>
            <a:endParaRPr lang="ru-RU" dirty="0"/>
          </a:p>
        </p:txBody>
      </p:sp>
      <p:pic>
        <p:nvPicPr>
          <p:cNvPr id="23554" name="Picture 2" descr="Детский травматизм летом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54" y="1772816"/>
            <a:ext cx="3096344" cy="206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Игры с детьми 4-5 лет на улице зимой | Дошколенок - сайт для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90" y="4005064"/>
            <a:ext cx="3420294" cy="188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Профилактика уличного травматизма, связанного с транспортом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latin typeface="Sylfaen" pitchFamily="18" charset="0"/>
              </a:rPr>
              <a:t>родителям рекомендуется в первую очередь рассказать детям о правилах дорожного движения; </a:t>
            </a:r>
          </a:p>
          <a:p>
            <a:r>
              <a:rPr lang="ru-RU" sz="2200" dirty="0" smtClean="0">
                <a:latin typeface="Sylfaen" pitchFamily="18" charset="0"/>
              </a:rPr>
              <a:t>не играть рядом с дорогой; </a:t>
            </a:r>
          </a:p>
          <a:p>
            <a:r>
              <a:rPr lang="ru-RU" sz="2200" dirty="0" smtClean="0">
                <a:latin typeface="Sylfaen" pitchFamily="18" charset="0"/>
              </a:rPr>
              <a:t>переходить дорогу только в установленных местах;</a:t>
            </a:r>
          </a:p>
          <a:p>
            <a:r>
              <a:rPr lang="ru-RU" sz="2200" dirty="0" smtClean="0">
                <a:latin typeface="Sylfaen" pitchFamily="18" charset="0"/>
              </a:rPr>
              <a:t>не перебегать через проезжую часть; </a:t>
            </a:r>
          </a:p>
          <a:p>
            <a:r>
              <a:rPr lang="ru-RU" sz="2200" dirty="0" smtClean="0">
                <a:latin typeface="Sylfaen" pitchFamily="18" charset="0"/>
              </a:rPr>
              <a:t>маленьких детей переводить через дорогу за руку. </a:t>
            </a:r>
          </a:p>
          <a:p>
            <a:endParaRPr lang="ru-RU" dirty="0"/>
          </a:p>
        </p:txBody>
      </p:sp>
      <p:pic>
        <p:nvPicPr>
          <p:cNvPr id="26626" name="Picture 2" descr="Министерство здравоохранения Архангельской области :: Памятка дл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630" y="1916832"/>
            <a:ext cx="3168352" cy="2273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Научите ребенка соблюдать ПДД, будьте сами примером для подражания ..."/>
          <p:cNvPicPr>
            <a:picLocks noChangeAspect="1" noChangeArrowheads="1"/>
          </p:cNvPicPr>
          <p:nvPr/>
        </p:nvPicPr>
        <p:blipFill>
          <a:blip r:embed="rId3" cstate="print"/>
          <a:srcRect b="11801"/>
          <a:stretch>
            <a:fillRect/>
          </a:stretch>
        </p:blipFill>
        <p:spPr bwMode="auto">
          <a:xfrm>
            <a:off x="5652542" y="3933057"/>
            <a:ext cx="3384376" cy="2238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Профилактика школьного травматизма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7818" y="1825625"/>
            <a:ext cx="4070628" cy="405164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latin typeface="Sylfaen" pitchFamily="18" charset="0"/>
              </a:rPr>
              <a:t>обучить детей правилам поведения в школе и общественных местах является наиболее важной профилактикой травматизма в школах;</a:t>
            </a:r>
          </a:p>
          <a:p>
            <a:r>
              <a:rPr lang="ru-RU" sz="2200" dirty="0" smtClean="0">
                <a:latin typeface="Sylfaen" pitchFamily="18" charset="0"/>
              </a:rPr>
              <a:t>также за детьми на переменах должен наблюдать учительский коллектив.</a:t>
            </a:r>
            <a:endParaRPr lang="ru-RU" sz="2200" dirty="0">
              <a:latin typeface="Sylfaen" pitchFamily="18" charset="0"/>
            </a:endParaRPr>
          </a:p>
        </p:txBody>
      </p:sp>
      <p:pic>
        <p:nvPicPr>
          <p:cNvPr id="25604" name="Picture 4" descr="Подготовка к школе — Smart 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470" y="1988840"/>
            <a:ext cx="338632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2" name="Picture 2" descr="14% украинских школьников не умеет читать, считать и анализирова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566" y="3789040"/>
            <a:ext cx="397371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Вывод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998" y="1556793"/>
            <a:ext cx="9005352" cy="1368152"/>
          </a:xfrm>
        </p:spPr>
        <p:txBody>
          <a:bodyPr>
            <a:normAutofit/>
          </a:bodyPr>
          <a:lstStyle/>
          <a:p>
            <a:r>
              <a:rPr lang="ru-RU" sz="2200" b="1" u="sng" dirty="0" smtClean="0">
                <a:latin typeface="Sylfaen" pitchFamily="18" charset="0"/>
              </a:rPr>
              <a:t>Охрана здоровья детей</a:t>
            </a:r>
            <a:r>
              <a:rPr lang="ru-RU" sz="2200" dirty="0" smtClean="0">
                <a:latin typeface="Sylfaen" pitchFamily="18" charset="0"/>
              </a:rPr>
              <a:t> — важнейшая задача, как воспитателей, так и родителей. Невозможно водить ребенка все время за руку. Необходимо своевременно объяснить ему, где, когда и как он может попасть в опасную ситуацию.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8006" y="2924944"/>
            <a:ext cx="885698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latin typeface="Sylfaen" pitchFamily="18" charset="0"/>
              </a:rPr>
              <a:t>Очень важно для взрослых - самим правильно вести себя во всех ситуациях, демонстрируя детям безопасный образ жизни. Не забывайте, что Вы - пример для своего ребенка!</a:t>
            </a:r>
            <a:endParaRPr lang="ru-RU" sz="2000" i="1" dirty="0">
              <a:solidFill>
                <a:schemeClr val="tx1"/>
              </a:solidFill>
              <a:latin typeface="Sylfaen" pitchFamily="18" charset="0"/>
            </a:endParaRPr>
          </a:p>
        </p:txBody>
      </p:sp>
      <p:pic>
        <p:nvPicPr>
          <p:cNvPr id="24580" name="Picture 4" descr="ребенок идёт за ручку с мамой картинки: 10 тыс изображений найден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230" y="4077072"/>
            <a:ext cx="5256584" cy="2299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82" y="260648"/>
            <a:ext cx="9005353" cy="1325563"/>
          </a:xfrm>
        </p:spPr>
        <p:txBody>
          <a:bodyPr/>
          <a:lstStyle/>
          <a:p>
            <a:r>
              <a:rPr lang="ru-RU" sz="3200" dirty="0" smtClean="0">
                <a:latin typeface="Sylfaen" pitchFamily="18" charset="0"/>
              </a:rPr>
              <a:t>Содержание</a:t>
            </a:r>
            <a:endParaRPr lang="ru-RU" sz="32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Sylfaen" pitchFamily="18" charset="0"/>
              </a:rPr>
              <a:t>Цели и задачи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Sylfaen" pitchFamily="18" charset="0"/>
              </a:rPr>
              <a:t>Понятие «травматизм»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Sylfaen" pitchFamily="18" charset="0"/>
              </a:rPr>
              <a:t>Причины травм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Sylfaen" pitchFamily="18" charset="0"/>
              </a:rPr>
              <a:t>Виды травм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Sylfaen" pitchFamily="18" charset="0"/>
              </a:rPr>
              <a:t>Профилактика детского травматизма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Sylfaen" pitchFamily="18" charset="0"/>
              </a:rPr>
              <a:t>Вывод</a:t>
            </a: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990" y="1268760"/>
            <a:ext cx="9005352" cy="4351338"/>
          </a:xfrm>
        </p:spPr>
        <p:txBody>
          <a:bodyPr anchor="t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Sylfaen" pitchFamily="18" charset="0"/>
              </a:rPr>
              <a:t>Цель:</a:t>
            </a:r>
            <a:r>
              <a:rPr lang="ru-RU" sz="3200" dirty="0" smtClean="0">
                <a:latin typeface="Sylfaen" pitchFamily="18" charset="0"/>
              </a:rPr>
              <a:t> Обратить внимание на то, в каких ситуациях больше всего дети подвержены травматизму, и на возможности предотвращения детских травм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200" b="1" dirty="0" smtClean="0">
                <a:latin typeface="Sylfaen" pitchFamily="18" charset="0"/>
              </a:rPr>
              <a:t>Задачи: </a:t>
            </a:r>
            <a:r>
              <a:rPr lang="ru-RU" sz="3200" dirty="0" smtClean="0">
                <a:latin typeface="Sylfaen" pitchFamily="18" charset="0"/>
              </a:rPr>
              <a:t/>
            </a:r>
            <a:br>
              <a:rPr lang="ru-RU" sz="3200" dirty="0" smtClean="0">
                <a:latin typeface="Sylfaen" pitchFamily="18" charset="0"/>
              </a:rPr>
            </a:br>
            <a:r>
              <a:rPr lang="ru-RU" sz="3200" dirty="0" smtClean="0">
                <a:latin typeface="Sylfaen" pitchFamily="18" charset="0"/>
              </a:rPr>
              <a:t>1. Изучить риск травматизма в различных ситуациях;</a:t>
            </a:r>
            <a:br>
              <a:rPr lang="ru-RU" sz="3200" dirty="0" smtClean="0">
                <a:latin typeface="Sylfaen" pitchFamily="18" charset="0"/>
              </a:rPr>
            </a:br>
            <a:r>
              <a:rPr lang="ru-RU" sz="3200" dirty="0" smtClean="0">
                <a:latin typeface="Sylfaen" pitchFamily="18" charset="0"/>
              </a:rPr>
              <a:t>2. Дать рекомендации по устранению детских травм и их профилактике. </a:t>
            </a:r>
            <a:endParaRPr lang="ru-RU" sz="32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Понятие «травматизм»</a:t>
            </a:r>
            <a:endParaRPr lang="ru-RU" sz="36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998" y="1412776"/>
            <a:ext cx="9005352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Sylfaen" pitchFamily="18" charset="0"/>
              </a:rPr>
              <a:t>  </a:t>
            </a:r>
            <a:r>
              <a:rPr lang="ru-RU" sz="2400" b="1" dirty="0" smtClean="0">
                <a:latin typeface="Sylfaen" pitchFamily="18" charset="0"/>
              </a:rPr>
              <a:t>Травматизм </a:t>
            </a:r>
            <a:r>
              <a:rPr lang="ru-RU" sz="2400" dirty="0" smtClean="0">
                <a:latin typeface="Sylfaen" pitchFamily="18" charset="0"/>
              </a:rPr>
              <a:t>– совокупность травм, полученных  при определенных обстоятельствах.</a:t>
            </a:r>
          </a:p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   </a:t>
            </a:r>
            <a:r>
              <a:rPr lang="ru-RU" sz="2400" i="1" u="sng" dirty="0" smtClean="0">
                <a:latin typeface="Sylfaen" pitchFamily="18" charset="0"/>
              </a:rPr>
              <a:t>Детский травматизм </a:t>
            </a:r>
            <a:r>
              <a:rPr lang="ru-RU" sz="2400" dirty="0" smtClean="0">
                <a:latin typeface="Sylfaen" pitchFamily="18" charset="0"/>
              </a:rPr>
              <a:t>- одна из серьезных социальных проблем, которая не только угрожает здоровью детей, но и влечет проблемы для родителей.  </a:t>
            </a:r>
            <a:endParaRPr lang="ru-RU" sz="2400" dirty="0">
              <a:latin typeface="Sylfaen" pitchFamily="18" charset="0"/>
            </a:endParaRPr>
          </a:p>
        </p:txBody>
      </p:sp>
      <p:pic>
        <p:nvPicPr>
          <p:cNvPr id="1026" name="Picture 2" descr="Детский травматизм и его профилактика | ГУ «ЛРДКБ» Л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494" y="3140968"/>
            <a:ext cx="4392488" cy="271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2022" y="3284984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Sylfaen" pitchFamily="18" charset="0"/>
              </a:rPr>
              <a:t>Чаще травмы возникают  дома и на улице; реже травмы связаны с городским транспортом, со случаями в  школе, во время занятий спортом еще реже наблюдаются утопления  и отравления.</a:t>
            </a:r>
            <a:endParaRPr lang="ru-RU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Причины травм </a:t>
            </a:r>
            <a:endParaRPr lang="ru-RU" sz="3600" dirty="0">
              <a:latin typeface="Sylfae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00014" y="1484784"/>
          <a:ext cx="8568952" cy="329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8006" y="5229200"/>
            <a:ext cx="9073008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Sylfaen" pitchFamily="18" charset="0"/>
              </a:rPr>
              <a:t> Полученная ребенком травма может привести к тяжелым последствиям, а иногда и к гибели. Нередко травма, полученная в детстве, становится причиной стойких функциональных нарушений в организме.</a:t>
            </a:r>
            <a:endParaRPr lang="ru-RU" sz="20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Виды травматизма</a:t>
            </a:r>
            <a:endParaRPr lang="ru-RU" sz="3600" dirty="0">
              <a:latin typeface="Sylfae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990" y="1412776"/>
          <a:ext cx="9001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Виды травматизма. </a:t>
            </a:r>
            <a:endParaRPr lang="ru-RU" sz="3600" dirty="0">
              <a:latin typeface="Sylfae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982" y="1340768"/>
          <a:ext cx="61926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Осторожно, дети, лето! Рассказываем об основных опасностях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614" y="1628800"/>
            <a:ext cx="313745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Врачи назвали наиболее частые причины детского травматизма лето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662" y="3861048"/>
            <a:ext cx="3096344" cy="232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Виды травматизма.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998" y="1196752"/>
          <a:ext cx="90058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8" name="Picture 6" descr="Минздрав предупреждает: этой зимой резко возрос детский травматизм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2102" y="4221088"/>
            <a:ext cx="2592288" cy="2187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Санки и снежки с осторожностью: как избежать зимнего детского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446" y="4221088"/>
            <a:ext cx="4032448" cy="226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8006" y="2348880"/>
            <a:ext cx="8856984" cy="1008112"/>
          </a:xfrm>
          <a:prstGeom prst="roundRect">
            <a:avLst/>
          </a:prstGeom>
          <a:solidFill>
            <a:srgbClr val="A9DEDF"/>
          </a:solidFill>
          <a:ln>
            <a:solidFill>
              <a:srgbClr val="A9DED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990" y="1916832"/>
            <a:ext cx="9005352" cy="15841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Sylfaen" pitchFamily="18" charset="0"/>
              </a:rPr>
              <a:t>   </a:t>
            </a:r>
          </a:p>
          <a:p>
            <a:pPr algn="ctr">
              <a:buNone/>
            </a:pPr>
            <a:r>
              <a:rPr lang="ru-RU" sz="2400" dirty="0" smtClean="0">
                <a:latin typeface="Sylfaen" pitchFamily="18" charset="0"/>
              </a:rPr>
              <a:t> </a:t>
            </a:r>
            <a:r>
              <a:rPr lang="ru-RU" sz="2000" dirty="0" smtClean="0">
                <a:latin typeface="Sylfaen" pitchFamily="18" charset="0"/>
              </a:rPr>
              <a:t>Взрослые обязаны предупреждать возможные риски и ограждать детей от них. Работа родителей по предупреждению травматизма должна идти в 2 –</a:t>
            </a:r>
            <a:r>
              <a:rPr lang="ru-RU" sz="2000" dirty="0" err="1" smtClean="0">
                <a:latin typeface="Sylfaen" pitchFamily="18" charset="0"/>
              </a:rPr>
              <a:t>х</a:t>
            </a:r>
            <a:r>
              <a:rPr lang="ru-RU" sz="2000" dirty="0" smtClean="0">
                <a:latin typeface="Sylfaen" pitchFamily="18" charset="0"/>
              </a:rPr>
              <a:t> направлениях</a:t>
            </a:r>
            <a:endParaRPr lang="ru-RU" sz="2000" dirty="0">
              <a:latin typeface="Sylfae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990" y="404664"/>
            <a:ext cx="9005352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Sylfaen" pitchFamily="18" charset="0"/>
              </a:rPr>
              <a:t>Профилактика травматизма</a:t>
            </a:r>
            <a:endParaRPr lang="ru-RU" sz="3600" dirty="0">
              <a:latin typeface="Sylfae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00214" y="350100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76678" y="350100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755998" y="4077072"/>
            <a:ext cx="3456384" cy="1008112"/>
          </a:xfrm>
          <a:prstGeom prst="roundRect">
            <a:avLst/>
          </a:prstGeom>
          <a:solidFill>
            <a:srgbClr val="A9DEDF"/>
          </a:solidFill>
          <a:ln>
            <a:solidFill>
              <a:srgbClr val="A9DED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1900" dirty="0" smtClean="0">
                <a:solidFill>
                  <a:schemeClr val="tx1"/>
                </a:solidFill>
                <a:latin typeface="Sylfaen" pitchFamily="18" charset="0"/>
              </a:rPr>
              <a:t>Устранение </a:t>
            </a:r>
            <a:r>
              <a:rPr lang="ru-RU" sz="1900" dirty="0" err="1" smtClean="0">
                <a:solidFill>
                  <a:schemeClr val="tx1"/>
                </a:solidFill>
                <a:latin typeface="Sylfaen" pitchFamily="18" charset="0"/>
              </a:rPr>
              <a:t>травмоопасных</a:t>
            </a:r>
            <a:r>
              <a:rPr lang="ru-RU" sz="1900" dirty="0" smtClean="0">
                <a:solidFill>
                  <a:schemeClr val="tx1"/>
                </a:solidFill>
                <a:latin typeface="Sylfaen" pitchFamily="18" charset="0"/>
              </a:rPr>
              <a:t> ситуаций</a:t>
            </a:r>
            <a:endParaRPr lang="ru-RU" sz="19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558" y="4077072"/>
            <a:ext cx="3672408" cy="936104"/>
          </a:xfrm>
          <a:prstGeom prst="roundRect">
            <a:avLst/>
          </a:prstGeom>
          <a:solidFill>
            <a:srgbClr val="A9DEDF"/>
          </a:solidFill>
          <a:ln>
            <a:solidFill>
              <a:srgbClr val="A9DEDF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chemeClr val="tx1"/>
                </a:solidFill>
                <a:latin typeface="Sylfaen" pitchFamily="18" charset="0"/>
              </a:rPr>
              <a:t>Систематическое обучение детей основам профилактики  травматизма</a:t>
            </a:r>
            <a:endParaRPr lang="ru-RU" sz="1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982" y="5445224"/>
            <a:ext cx="9577064" cy="707886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i="1" dirty="0" smtClean="0">
                <a:latin typeface="Sylfaen" pitchFamily="18" charset="0"/>
              </a:rPr>
              <a:t> Важно при этом не развить у ребенка чувства робости и страха, а, наоборот, внушить ему, что опасности можно избежать, если вести себя  правильно.</a:t>
            </a:r>
            <a:endParaRPr lang="ru-RU" sz="2000" i="1" dirty="0">
              <a:latin typeface="Sylfae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0014" y="155679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Профилактика детского травматизма является важной медико-социальной проблемой</a:t>
            </a:r>
            <a:endParaRPr lang="ru-RU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powerpointstore.com_26</Template>
  <TotalTime>647</TotalTime>
  <Words>739</Words>
  <Application>Microsoft Office PowerPoint</Application>
  <PresentationFormat>Произвольный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Times New Roman</vt:lpstr>
      <vt:lpstr>Wingdings</vt:lpstr>
      <vt:lpstr>Тема Office</vt:lpstr>
      <vt:lpstr> </vt:lpstr>
      <vt:lpstr>Содержание</vt:lpstr>
      <vt:lpstr>Презентация PowerPoint</vt:lpstr>
      <vt:lpstr>Понятие «травматизм»</vt:lpstr>
      <vt:lpstr>Причины травм </vt:lpstr>
      <vt:lpstr>Виды травматизма</vt:lpstr>
      <vt:lpstr>Виды травматизма. </vt:lpstr>
      <vt:lpstr>Виды травматизма. </vt:lpstr>
      <vt:lpstr>Профилактика травматизма</vt:lpstr>
      <vt:lpstr>Профилактика бытового травматизма</vt:lpstr>
      <vt:lpstr>Профилактика уличного травматизма</vt:lpstr>
      <vt:lpstr>Профилактика уличного травматизма, связанного с транспортом</vt:lpstr>
      <vt:lpstr>Профилактика школьного травматизма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User</cp:lastModifiedBy>
  <cp:revision>6</cp:revision>
  <dcterms:created xsi:type="dcterms:W3CDTF">2020-05-30T10:07:00Z</dcterms:created>
  <dcterms:modified xsi:type="dcterms:W3CDTF">2022-05-18T19:16:36Z</dcterms:modified>
</cp:coreProperties>
</file>