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360756C-8C3C-4A92-B9D7-AC6038A70A88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E2AC1D9-7B34-41B6-9287-89095BB814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60756C-8C3C-4A92-B9D7-AC6038A70A88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2AC1D9-7B34-41B6-9287-89095BB814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60756C-8C3C-4A92-B9D7-AC6038A70A88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2AC1D9-7B34-41B6-9287-89095BB814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60756C-8C3C-4A92-B9D7-AC6038A70A88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2AC1D9-7B34-41B6-9287-89095BB814F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60756C-8C3C-4A92-B9D7-AC6038A70A88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2AC1D9-7B34-41B6-9287-89095BB814F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60756C-8C3C-4A92-B9D7-AC6038A70A88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2AC1D9-7B34-41B6-9287-89095BB814F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60756C-8C3C-4A92-B9D7-AC6038A70A88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2AC1D9-7B34-41B6-9287-89095BB814F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60756C-8C3C-4A92-B9D7-AC6038A70A88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2AC1D9-7B34-41B6-9287-89095BB814F8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60756C-8C3C-4A92-B9D7-AC6038A70A88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2AC1D9-7B34-41B6-9287-89095BB814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360756C-8C3C-4A92-B9D7-AC6038A70A88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2AC1D9-7B34-41B6-9287-89095BB814F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360756C-8C3C-4A92-B9D7-AC6038A70A88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E2AC1D9-7B34-41B6-9287-89095BB814F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360756C-8C3C-4A92-B9D7-AC6038A70A88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E2AC1D9-7B34-41B6-9287-89095BB814F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85795"/>
            <a:ext cx="7772400" cy="1357321"/>
          </a:xfrm>
        </p:spPr>
        <p:txBody>
          <a:bodyPr>
            <a:normAutofit/>
          </a:bodyPr>
          <a:lstStyle/>
          <a:p>
            <a:pPr algn="ctr"/>
            <a:r>
              <a:rPr lang="ru-RU" sz="7200" dirty="0" err="1" smtClean="0">
                <a:solidFill>
                  <a:schemeClr val="accent1">
                    <a:lumMod val="75000"/>
                  </a:schemeClr>
                </a:solidFill>
              </a:rPr>
              <a:t>Фитотерапия</a:t>
            </a:r>
            <a:endParaRPr lang="ru-RU" sz="7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Подготовила врач общей практики, главный </a:t>
            </a:r>
            <a:r>
              <a:rPr lang="ru-RU" dirty="0" err="1" smtClean="0"/>
              <a:t>валеолог</a:t>
            </a:r>
            <a:r>
              <a:rPr lang="ru-RU" dirty="0" smtClean="0"/>
              <a:t> Дзержинского района </a:t>
            </a:r>
          </a:p>
          <a:p>
            <a:r>
              <a:rPr lang="ru-RU" dirty="0" err="1" smtClean="0"/>
              <a:t>Ильюхина</a:t>
            </a:r>
            <a:r>
              <a:rPr lang="ru-RU" dirty="0" smtClean="0"/>
              <a:t> Ольга Николаевна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E:\slide-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0"/>
            <a:ext cx="8143932" cy="57668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slide-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42978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:\slide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E:\img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E:\slide-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E:\img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E:\sostav-chaya-gastr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E:\img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E:\82942-800x534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E:\926977c016f8fb688091d7eba221e6e7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slide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7929618" cy="56436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E:\img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E:\img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E:\img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E:\011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E:\045227e5c26900fd4bd62bdae958af8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E:\img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 descr="E:\img10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E:\slide-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428604"/>
            <a:ext cx="7358114" cy="53382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slide-3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slide-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slide-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slide-50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slide-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slide-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slide-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100</TotalTime>
  <Words>13</Words>
  <Application>Microsoft Office PowerPoint</Application>
  <PresentationFormat>Экран (4:3)</PresentationFormat>
  <Paragraphs>3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Открытая</vt:lpstr>
      <vt:lpstr>Фитотерапия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Фитотерапия</dc:title>
  <dc:creator>Poli-44b-1</dc:creator>
  <cp:lastModifiedBy>Poli-44b-1</cp:lastModifiedBy>
  <cp:revision>11</cp:revision>
  <dcterms:created xsi:type="dcterms:W3CDTF">2021-09-07T08:17:03Z</dcterms:created>
  <dcterms:modified xsi:type="dcterms:W3CDTF">2021-09-07T09:57:33Z</dcterms:modified>
</cp:coreProperties>
</file>