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160A56-5388-4910-A092-C354E5ACCD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016FEA2-A118-4199-B756-3BFEAF8052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90FB6BA-DBB5-4441-AB2E-1EF38085B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9488-4290-4181-9E3D-0DFDF6FF43E6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E411AF7-F778-4E2B-9824-D90AC2072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C3D6E5C-E6CD-47D6-B04B-B9839E9EA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4A7CA-186E-4D65-93BF-B104109C16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655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C26E3B-4E92-46CB-91B4-07E197817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0A131E5-F053-4CF9-B36C-B15686F28D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F177CC-13A6-4406-B528-D8E54941B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9488-4290-4181-9E3D-0DFDF6FF43E6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0B8E825-B59A-45E8-A095-5047025B0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892B724-0912-451F-A59A-189350DE0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4A7CA-186E-4D65-93BF-B104109C16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321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6D42F4C-D484-4288-BCBF-14F89D09D7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7F39021-93D3-4152-833E-C647F52D9B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2051F51-E846-41AE-8343-D8850B15C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9488-4290-4181-9E3D-0DFDF6FF43E6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A6CF46-A1CF-45B5-8CE3-A4157E786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AB90084-04AA-404F-896E-C49C427D3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4A7CA-186E-4D65-93BF-B104109C16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81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7C2146-85BE-4C2F-8649-52F62DA5B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C4B7CD2-FD76-42CC-9C8A-54B0B872F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1B30D9-6C8D-4067-92B7-EBF448F97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9488-4290-4181-9E3D-0DFDF6FF43E6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903B52-106B-4F1C-878F-CD3B9F0D0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14D8A3-2C62-400D-B7DB-C809E2A2F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4A7CA-186E-4D65-93BF-B104109C16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76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F37980-3DED-422E-A2D3-6962258C8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1812BCB-2DA9-4EFC-9E6A-441B825FB3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72588D-8D48-47E1-BAE8-4CA675936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9488-4290-4181-9E3D-0DFDF6FF43E6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727DC0F-6BCF-4D39-AC9D-1A351CBA8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4F9DBD-1F25-446F-861E-E745F1FCE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4A7CA-186E-4D65-93BF-B104109C16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3833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BDA836-B5AB-4EAD-81A3-1E93596DC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46BCFF-FDEF-4757-B6C8-F7A2695D94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1841853-9C91-47AD-953D-F5772645A1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1B43F4B-E4E7-4122-9E35-D8CF22F2D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9488-4290-4181-9E3D-0DFDF6FF43E6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63E092A-548A-4734-9962-716A2D50E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71232FD-D460-44E4-A5E5-9AAC1EF54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4A7CA-186E-4D65-93BF-B104109C16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848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D5725E-0684-4B36-88DE-414A39057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2663265-4C96-4F3A-BE2D-008F18793C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391F127-5485-4E9E-B807-22C73F3964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F616AB3-3DBE-41C9-B288-A4299202D3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A8B1221-8D4B-41AE-9F60-C4B8F9C919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73E70F4-A329-48BC-9565-9117A0763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9488-4290-4181-9E3D-0DFDF6FF43E6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A18EF56-A504-4F56-BED2-C033B117F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57A104F-9C72-4CF3-ABE0-4424448CE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4A7CA-186E-4D65-93BF-B104109C16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9043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7B6CF7-B38E-4D7C-A265-3AD8EE63E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FB3E505-07D4-4DFA-9DC4-45F6AAD94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9488-4290-4181-9E3D-0DFDF6FF43E6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16CD3F8-DC45-4596-8C13-55810894D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32391E6-BB4A-4CE8-B2E9-E852AB119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4A7CA-186E-4D65-93BF-B104109C16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5603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A5E500B-5B1E-4B44-8D7E-CB66DE684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9488-4290-4181-9E3D-0DFDF6FF43E6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0044895-E6C3-4C36-A12D-138959C1B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A31BC15-492B-4C23-9971-DA74EACBC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4A7CA-186E-4D65-93BF-B104109C16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11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2F6AA2-2DD2-4445-BD54-3EEE52336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9B7DC3-4B0A-4A22-9AA8-44584C8EE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E7BD5ED-AE68-4CD4-B103-848B2C9DF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F62CB50-C551-417D-AD46-D9D9F26A7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9488-4290-4181-9E3D-0DFDF6FF43E6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8E9CF9C-BD3E-47D3-ABCE-106FC8374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16DE516-862C-4D38-83DB-D2C99D565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4A7CA-186E-4D65-93BF-B104109C16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72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16043F-771B-4699-AA41-D2E6E261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592CB46-AC86-4A10-B903-2916338147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685861A-8AA2-4920-AFC7-3B6146BA49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6732E3C-B91C-4DDC-BC59-7EA329968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9488-4290-4181-9E3D-0DFDF6FF43E6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C45375-9182-4C39-B18F-7E8549A61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B52AA8-25BE-47D2-9C8F-10DBB9A46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4A7CA-186E-4D65-93BF-B104109C16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435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AFF4D4-8355-44FF-BAF3-49BB1BFCD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5814022-3362-4C2D-B8DF-3087D1963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278C6E8-2893-4286-93BA-BBD73E325A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99488-4290-4181-9E3D-0DFDF6FF43E6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8A06BF-9DDB-4035-959D-218B9BA073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24DC90-BDB9-41BC-A6F4-30E74CA0F8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4A7CA-186E-4D65-93BF-B104109C16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701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60CAC9-EA40-4B59-ACBF-8A44AA7DF9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D669389-AC9D-4578-A56B-DB687DD98A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5BED92E-3999-41CA-B58C-6DE2D6AC98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7549115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87DEF1C-DDA2-4D27-9BDA-28A5839CBE85}"/>
              </a:ext>
            </a:extLst>
          </p:cNvPr>
          <p:cNvSpPr/>
          <p:nvPr/>
        </p:nvSpPr>
        <p:spPr>
          <a:xfrm>
            <a:off x="5493488" y="216496"/>
            <a:ext cx="6096000" cy="5816977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целью предотвращения активного распространения инфекций: если у детей выявлено острое респираторное вирусное заболевание, то ребенок может отсутствовать на занятиях в учреждениях образования (дошкольного, общего среднего, профессионально-технического, среднего специального, высшего) в течение 5 дней. </a:t>
            </a:r>
          </a:p>
          <a:p>
            <a:pPr indent="450215" algn="just">
              <a:spcAft>
                <a:spcPts val="0"/>
              </a:spcAft>
            </a:pPr>
            <a:r>
              <a:rPr lang="ru-RU" sz="2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Важно: </a:t>
            </a:r>
            <a:r>
              <a:rPr lang="ru-RU" sz="28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предоставление справки </a:t>
            </a:r>
            <a:r>
              <a:rPr lang="ru-RU" sz="2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временной нетрудоспособности на эти </a:t>
            </a:r>
            <a:r>
              <a:rPr lang="ru-RU" sz="28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 дней болезни не требуется</a:t>
            </a:r>
            <a:r>
              <a:rPr lang="ru-RU" sz="28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endParaRPr lang="ru-RU" sz="2800" b="1" u="sng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indent="450215" algn="just">
              <a:spcAft>
                <a:spcPts val="0"/>
              </a:spcAft>
            </a:pPr>
            <a:r>
              <a:rPr lang="ru-RU" dirty="0">
                <a:latin typeface="Segoe UI Symbol" panose="020B0502040204020203" pitchFamily="34" charset="0"/>
                <a:ea typeface="Calibri" panose="020F0502020204030204" pitchFamily="34" charset="0"/>
                <a:cs typeface="Segoe UI Symbol" panose="020B0502040204020203" pitchFamily="34" charset="0"/>
              </a:rPr>
              <a:t>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Данное правило установлено письмом Минздрава №2-1-7/20422 от 06.10.2023 и действует до особого распоряжения.</a:t>
            </a:r>
          </a:p>
        </p:txBody>
      </p:sp>
    </p:spTree>
    <p:extLst>
      <p:ext uri="{BB962C8B-B14F-4D97-AF65-F5344CB8AC3E}">
        <p14:creationId xmlns:p14="http://schemas.microsoft.com/office/powerpoint/2010/main" val="33643606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</Words>
  <Application>Microsoft Office PowerPoint</Application>
  <PresentationFormat>Широкоэкранный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 Symbol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DK-Psihiatr-1</dc:creator>
  <cp:lastModifiedBy>DK-Psihiatr-1</cp:lastModifiedBy>
  <cp:revision>1</cp:revision>
  <dcterms:created xsi:type="dcterms:W3CDTF">2024-09-11T07:24:09Z</dcterms:created>
  <dcterms:modified xsi:type="dcterms:W3CDTF">2024-09-11T07:24:13Z</dcterms:modified>
</cp:coreProperties>
</file>