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3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D832-F8CD-4518-8795-EFFE8FA45E6B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C2F4-B264-436E-BCE0-AF9E2F3B8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D832-F8CD-4518-8795-EFFE8FA45E6B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C2F4-B264-436E-BCE0-AF9E2F3B8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D832-F8CD-4518-8795-EFFE8FA45E6B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C2F4-B264-436E-BCE0-AF9E2F3B8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D832-F8CD-4518-8795-EFFE8FA45E6B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C2F4-B264-436E-BCE0-AF9E2F3B8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D832-F8CD-4518-8795-EFFE8FA45E6B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C2F4-B264-436E-BCE0-AF9E2F3B8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D832-F8CD-4518-8795-EFFE8FA45E6B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C2F4-B264-436E-BCE0-AF9E2F3B8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D832-F8CD-4518-8795-EFFE8FA45E6B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C2F4-B264-436E-BCE0-AF9E2F3B8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D832-F8CD-4518-8795-EFFE8FA45E6B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C2F4-B264-436E-BCE0-AF9E2F3B8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D832-F8CD-4518-8795-EFFE8FA45E6B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C2F4-B264-436E-BCE0-AF9E2F3B8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D832-F8CD-4518-8795-EFFE8FA45E6B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C2F4-B264-436E-BCE0-AF9E2F3B8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D832-F8CD-4518-8795-EFFE8FA45E6B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EFC2F4-B264-436E-BCE0-AF9E2F3B82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31D832-F8CD-4518-8795-EFFE8FA45E6B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EFC2F4-B264-436E-BCE0-AF9E2F3B82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probolezny.ru/tahikardiya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robolezny.ru/ostrye-respiratornye-zabolevaniya-or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271582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886200"/>
            <a:ext cx="4357718" cy="17526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Врач общей практики, главный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валеолог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Дзержинского района </a:t>
            </a:r>
          </a:p>
          <a:p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Ильюхина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Ольга Николаевна</a:t>
            </a:r>
          </a:p>
          <a:p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кови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00504"/>
            <a:ext cx="3500462" cy="24764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001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стандартных типах вируса инкубационный период длится 1-10 дней, при инфекции COVID-19 — до 14 дней (в среднем 5-7 дней).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00174"/>
            <a:ext cx="79296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Наиболее распространённые симптомы COVID‑19</a:t>
            </a:r>
            <a:r>
              <a:rPr lang="ru-RU" dirty="0"/>
              <a:t>:</a:t>
            </a:r>
          </a:p>
          <a:p>
            <a:r>
              <a:rPr lang="ru-RU" dirty="0"/>
              <a:t>- увеличение температуры тела до 38°С;</a:t>
            </a:r>
          </a:p>
          <a:p>
            <a:r>
              <a:rPr lang="ru-RU" dirty="0"/>
              <a:t>- повышенная утомляемость;</a:t>
            </a:r>
          </a:p>
          <a:p>
            <a:r>
              <a:rPr lang="ru-RU" dirty="0"/>
              <a:t>- потливость;</a:t>
            </a:r>
          </a:p>
          <a:p>
            <a:r>
              <a:rPr lang="ru-RU" dirty="0"/>
              <a:t>- сухой кашель;</a:t>
            </a:r>
          </a:p>
          <a:p>
            <a:r>
              <a:rPr lang="ru-RU" dirty="0"/>
              <a:t>- потеря вкуса и обоняния;</a:t>
            </a:r>
          </a:p>
          <a:p>
            <a:r>
              <a:rPr lang="ru-RU" dirty="0"/>
              <a:t>- тошнота;</a:t>
            </a:r>
          </a:p>
          <a:p>
            <a:pPr>
              <a:buFontTx/>
              <a:buChar char="-"/>
            </a:pPr>
            <a:r>
              <a:rPr lang="ru-RU" dirty="0"/>
              <a:t>диарея.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8194" name="Picture 2" descr="E:\к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57628"/>
            <a:ext cx="7715304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166843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Примерно в одном из шести случаев COVID-19 (преимущественно у пожилых и ослабленных сопутствующими заболеваниями людей) возникает тяжёлая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симптоматика с развитием дыхательной недостаточности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усиливается лихорадка и кашель;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появляется одышка,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атипичный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тип дыхания;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нарастает слабость;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возможны боли в груди при дыхании и кашле, боли в животе и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тахикардия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губы и нос приобретают синюшный оттенок;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возможно нарушение и спутанность сознания.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E:\к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572008"/>
            <a:ext cx="2865120" cy="19110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00108"/>
            <a:ext cx="792961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и стадии развития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инфекции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Выделяют четыре степени тяжести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инфекции: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лёгкая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длится до 7 дней. Сопровождается нормальной или незначительно высокой температурой тела, слабостью, насморком,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першением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горле, редким кашлем;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среднетяжёлая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длится до 10-12 дней. Сопровождается умеренно повышенной температурой тела до 38°С, выраженной слабостью, головной болью, насморком,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першением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болью в горле, сухим кашлем, иногда с умеренным отделением мокроты;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тяжёлая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длится более 2 недель. Сопровождается высокой температурой тела, резкой слабостью, тошнотой, головокружением, сильным кашлем (сухим и с мокротой), болью в груди, одышкой;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крайне тяжёлая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чаще всего развивается на фоне тяжёлого заболевания, отличается неблагоприятным прогнозом. Сопровождается прогрессирующей одышкой, тахикардией, снижением артериального давления, посинением губ и носа;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07249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инфекции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Общий анализ крови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Общий анализ мочи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Биохимический анализ крови</a:t>
            </a:r>
          </a:p>
          <a:p>
            <a:pPr marL="457200" indent="-457200">
              <a:buAutoNum type="arabicPeriod" startAt="4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ИФА</a:t>
            </a:r>
          </a:p>
          <a:p>
            <a:pPr marL="457200" indent="-457200">
              <a:buAutoNum type="arabicPeriod" startAt="4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ПЦР диагностика</a:t>
            </a:r>
          </a:p>
          <a:p>
            <a:pPr marL="457200" indent="-457200">
              <a:buAutoNum type="arabicPeriod" startAt="4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Рентгенологическое исследование</a:t>
            </a:r>
          </a:p>
          <a:p>
            <a:pPr marL="457200" indent="-457200">
              <a:buAutoNum type="arabicPeriod" startAt="4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КТ Органов грудной клетки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785794"/>
            <a:ext cx="850112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Большинство случаев течения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инфекции не нуждается в какой-либо медикаментозной терапии. Больным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лёгкими и среднетяжёлыми формами болезни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(в т. ч. и новой COVID-19) требуется лишь в покой (домашний режим без выхода на улицу минимум на 7 дней), отдых, рациональное питание (не переедать, не заставлять себя есть через силу) и обильное тёплое питьё (вода, морс, компоты). Воздух в помещении спальни, где находится больной, должен быть умеренно прохладным (18-20°С) и влажным (40-60 %). Это позволяет не пересушивать слизистую респираторного тракта, сохраняя её иммунологическую и очищающую функции. При наличии кашля применяются отхаркивающие и разжижающие мокроту средства,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першении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горле — полоскания и орошения растворами антисептиков.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тяжёлых формах болезни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(в основном COVID-19) и потенциально высоком риске осложнений (у пожилых людей с сопутствующими заболеваниями,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иммунодефицитных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больных и людей с сахарным диабетом, онкологией,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бронхолёгочной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патологией) показана госпитализация в инфекционный стационар, оснащённый аппаратами искусственной вентиляции лёгких и средствами неотложной терапии. При развитии сопутствующей бактериальной пневмонии или других осложнений показано назначение антибиотиков.</a:t>
            </a:r>
          </a:p>
        </p:txBody>
      </p:sp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000108"/>
            <a:ext cx="842968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Неспецифическая профилактика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во время пандемии предполагает следующие меры: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регулярно мойте руки с мылом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(не меньше 20 секунд) и обрабатывайте их спиртосодержащим средством. Это позволит механически удалить вирус;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ежедневно дезинфицируйте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антисептиками дверные ручки, выключатели, телефоны, клавиатуры, туалеты, смесители и раковины. Если вы сначала дотронетесь до заражённых предметов, а потом прикоснётесь к глазам, носу или рту, то можете заболеть;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соблюдайте режим изоляции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от окружающих до 14 дней в обязательном порядке после посещения стран с высокой вероятностью заражения (даже при отсутствии симптомов болезни). Так вы убережёте близких и других людей от заражения и распространения инфекции;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к-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429132"/>
            <a:ext cx="7358114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00108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держитесь на расстоянии минимум 1,5 метра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от людей, особенно если у них кашель, насморк и повышенная температура. Соблюдайте дистанцию в общественных местах (вирус не передаётся на больших расстояниях).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старайтесь не прикасаться руками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к глазам, носу и рту, иначе вирус может попасть с грязных рук на слизистые и вызвать заражение;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при кашле и чихании не забывайте прикрывать рот и нос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салфеткой или сгибом локтя. После этого обязательно выбрасывайте салфетку в контейнер для мусора с крышкой, обрабатывайте руки спиртосодержащим антисептиком или мойте их водой с мылом. Это снизит вероятность заражения других людей;</a:t>
            </a:r>
          </a:p>
          <a:p>
            <a:pPr>
              <a:buFontTx/>
              <a:buChar char="-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тщательно мойте овощи и фрукты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без упаковки под проточной водой;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10242" name="Picture 2" descr="E:\к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857628"/>
            <a:ext cx="4429156" cy="24974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71544"/>
            <a:ext cx="78581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как можно быстрее обращайтесь за медицинской помощью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при повышении температуры, появлении кашля и затруднении дыхания, посинении губ или носа. Это поможет вовремя распознать болезнь и принять срочные меры при возникновении осложнений;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носите маску, независимо от того больны вы или здоровы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Маска предназначена для того, чтобы снизить риск заражения окружающих от больного и не заразиться здоровым людям в тех ситуациях, когда невозможно избежать близкого контакта (в метро, в магазине, в аптеке и др.). Важно помнить, что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коронавирусная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инфекция может протекать без симптомов, и определить, болен человек или здоров без лабораторной диагностики невозможно.</a:t>
            </a:r>
          </a:p>
          <a:p>
            <a:pPr>
              <a:buFontTx/>
              <a:buChar char="-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чаще проветривайте помещение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E:\к-14.jpg"/>
          <p:cNvPicPr>
            <a:picLocks noChangeAspect="1" noChangeArrowheads="1"/>
          </p:cNvPicPr>
          <p:nvPr/>
        </p:nvPicPr>
        <p:blipFill rotWithShape="1">
          <a:blip r:embed="rId2" cstate="print"/>
          <a:srcRect b="8889"/>
          <a:stretch/>
        </p:blipFill>
        <p:spPr bwMode="auto">
          <a:xfrm>
            <a:off x="4857720" y="3929066"/>
            <a:ext cx="4286280" cy="292893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214422"/>
            <a:ext cx="75724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Почему нужно </a:t>
            </a:r>
            <a:r>
              <a:rPr lang="ru-RU" sz="1600" b="1" u="sng" dirty="0" err="1">
                <a:latin typeface="Times New Roman" pitchFamily="18" charset="0"/>
                <a:cs typeface="Times New Roman" pitchFamily="18" charset="0"/>
              </a:rPr>
              <a:t>вакцнироваться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b="1" u="sng" dirty="0" err="1">
                <a:latin typeface="Times New Roman" pitchFamily="18" charset="0"/>
                <a:cs typeface="Times New Roman" pitchFamily="18" charset="0"/>
              </a:rPr>
              <a:t>короновируса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бы нам не хотелось, чтобы пандемия закончилась самостоятельно, это маловероятно либо займет слишком много времени. К моменту окончания пандемии, число заболевших и смертей от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-19 в мире будет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внушительным.За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каждым случаем болезни и смерти стоят люди.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Наиболее быстрый и эффективный способ взять вирус под контроль – это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вакцинация.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больше людей имеет иммунитет к вирусу, тем быстрее он перестанет циркулировать в человеческой популяции.</a:t>
            </a:r>
          </a:p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Кому нужно прививаться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Вакцинация в первую очередь необходима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людям, которые имеют высокие шансы заболеть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короновирусом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получить тяжелое течение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заболевания с риском летального исхода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(пожилые лица, лица с хроническими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заболе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ваниями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легких и сердца и т.д.).Приоритетная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группа также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лица,по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роду своей деятельности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контактирующие с большим количеством людей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подверженные высокому риску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инфицирова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медработники,учителя,работники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соцзащи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ты).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E:\к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643314"/>
            <a:ext cx="3891912" cy="29068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928670"/>
            <a:ext cx="80724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Вакцинация платная или бесплатная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Вакцина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Гам-Ковид-Вак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населения области предоставляется бесплатно.</a:t>
            </a:r>
          </a:p>
          <a:p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Как пройти вакцинацию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Всем желающим сделать прививку от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короновирусной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инфекции необходимо позвонить в поликлинику по месту жительства. Там Вас запишут в лист ожидания и пригласят на прививку при первой возможности в порядке очереди. Записать можно себя и своих близких.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Что мы знаем о вакцине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Гам-Ковид-Вак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 (Спутник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комбинированная векторная вакцина для профилактики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короновирусной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инфекции, вызываемой вирусом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SaRS-CoV-2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Вакцина получена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биотехнологическим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методом, при котором не используется патогенный для человека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короновирус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SARS-CoV-2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Вакцина не содержит адъювантов, консервантов на основе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этилртути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Можно ли заболеть от прививки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Вакцина не содержит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короновирус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вызывающий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Cocid-19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(ни живой, ни убитый), поэтому из-за при-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вивки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заболеть невозможно.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к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572008"/>
            <a:ext cx="2928958" cy="20410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857232"/>
            <a:ext cx="77867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Коронавирусная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инфекция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это группа острых инфекционных заболеваний, вызываемых различными серотипами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коронавирусов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Характеризуется синдромом общей инфекционной интоксикации и синдромом поражения респираторного тракта, в основном верхних и средних его отделов — носа, глотки, гортани, трахеи и бронхов. При некоторых вариантах вируса, таких как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MERS-CoV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SARS-CoV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SARS-CoV-2, в 20 % случаев развивается тяжёлый острый респираторный синдром с высокой летальностью.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к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00438"/>
            <a:ext cx="5072098" cy="31432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052736"/>
            <a:ext cx="799288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векторные вакцины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– это вирус, лишенный гена размножения (это носители, которые могут доставить генетический материал другого вируса в клетку). В вакцине Спутник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аденовирусный вектор.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Аденовирус, используемый для вакцины, лишили возможности размножаться и вызывать болезнь в организме человека (удалили часть его генома). В его геном встроили часть генома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SARS-CoV-2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отвечает за производство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-белка.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этот аденовирус с дополненным набором генов вводится в организм, проникает в клетку (но не встраивается в геном клетки, не размножается в ней и не вызывает болезнь!). В клетке начинается производство белка, который иммунная система человека распознает, как нечто похожее на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SARS-CoV-2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начинает формировать гуморальный (антитела) и клеточный ответ к нему.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Человеческие аденовирусы считаются одними из самых простых для модификации, поэтому они стали очень популярными в качестве векторов для производства вакцин.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разработки вакцин на основе аденовирусных векторов – не новая и уже достаточно изученная. Их изучают с 1950-х годов. Несколько десятков вакцин на основе аденовирусных векторов находится на разных стадиях клинической разработки – это вакцины от вируса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Эбола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ВИЧ, гриппа, туберкулеза и малярии.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 Спутник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прошла все необходимые испытания безопасности и эффективности. Данные опубликованы в авторитетном научном журнале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Lancet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96752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испытаний показывают устойчивый сильный защитный эффект во всех возрастных группах участников. Эффективность вакцины Гам-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Ковид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 Ковид-19 составила 91,6%, а против тяжелых форм болезни – 100%. Вакцина показала хороший профиль безопасности.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понимать, что не существует 100% эффективных вакцин ни от одной инфекции!!!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35292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54028"/>
            <a:ext cx="3882008" cy="233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052736"/>
            <a:ext cx="79928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к вакцинации Спутником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для введения 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компонента: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Гиперчувствительность к какому-либо компоненту вакцины или вакцины, содержащей аналогичные компоненты;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аллергические реакции в анамнезе;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инфекционные и неинфекционные заболевания;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Обострение хронических заболеваний (вакцинацию проводят не ранее чем через 2-4 недели после выздоровления или ремиссии);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 и период грудного вскармливания;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до 18 лет.</a:t>
            </a:r>
          </a:p>
          <a:p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для введения 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компонента: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поствакцинальные осложнения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(анафилактический шок, тяжелые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ванные аллергические реакции, судорожный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синдром, температура выше 40 градусов и т.д.)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введение компонента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вакцины. </a:t>
            </a:r>
          </a:p>
        </p:txBody>
      </p:sp>
    </p:spTree>
    <p:extLst>
      <p:ext uri="{BB962C8B-B14F-4D97-AF65-F5344CB8AC3E}">
        <p14:creationId xmlns:p14="http://schemas.microsoft.com/office/powerpoint/2010/main" val="26655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99422"/>
            <a:ext cx="3923928" cy="275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052736"/>
            <a:ext cx="79208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вакцинации: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этап. Введение первого компонента вакцины: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Осмотр врачом-специалистом (врач проведет общий осмотр, измерит температуру, предложит заполнить анкету 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сотоянии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здоровья, возьмет согласие на прививку, проинформирует о возможных побочных реакциях и даст рекомендации о действиях после вакцины).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Вакцинация (вакцина вводится сидя или лежа, строго внутримышечно в верхнюю треть плеча – в дельтовидную мышцу или бедро).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Наблюдение после процедуры в течение 30 мин (нужно оставаться в поликлинике в течение получаса после процедуры для своевременного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специализированной медицинской помощи в случае необходимости).</a:t>
            </a: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доза не является защитной от инфицирования и заболевания 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этап. Введение второго компонента вакцины: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21 день (без учета дня вакцинации) необходимо повторно явиться к врачу для введения второго компонента. Процедура проходит аналогично первому этапу вакцинации.</a:t>
            </a:r>
          </a:p>
        </p:txBody>
      </p:sp>
    </p:spTree>
    <p:extLst>
      <p:ext uri="{BB962C8B-B14F-4D97-AF65-F5344CB8AC3E}">
        <p14:creationId xmlns:p14="http://schemas.microsoft.com/office/powerpoint/2010/main" val="280934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268760"/>
            <a:ext cx="7776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после вакцины: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нескольких дней после прививки можно воздержаться от посещения сауны, бани, избегать чрезмерных физических нагрузок, не давить и не растирать место инъекции, чтобы не спровоцировать усиление местной реакции.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покраснении, отечности, болезненности места вакцинации можно принять антигистаминные средства. При повышении температуры тела после вакцинации – НПВС.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реакции: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случаев прививка переносится хорошо, побочные эффекты не наблюдаются. Нежелательные реакции могут развиться в первые-вторые сутки после вакцинации и разрешаются в течение 3-х последующих дней.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Кратковременные общие реакции: гриппоподобный синдром, характеризующийся ознобом, повышением температуры тела, артралгией, миалгией, астенией, общим недомоганием, головной болью;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Местные реакции: болезненность в месте инъекции, гиперемия, отечность;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Реже: тошнота, диспепсия, снижение аппетита, увеличение региональных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некоторых пациентов – аллергические реакции, кратковременное</a:t>
            </a:r>
          </a:p>
        </p:txBody>
      </p:sp>
    </p:spTree>
    <p:extLst>
      <p:ext uri="{BB962C8B-B14F-4D97-AF65-F5344CB8AC3E}">
        <p14:creationId xmlns:p14="http://schemas.microsoft.com/office/powerpoint/2010/main" val="1429461356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836712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печеночных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трансаминаз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креатининфосфокиназы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сыворотке крови.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серьезных и необычных реакциях необходимо сообщить врачу!!!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к вакцине не запрещает вакцинацию лиц, которые перенесли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короновирусную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инфекцию ранее. Но переболевшие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отложить вакцинацию на 3-6 месяцев (независимо от тяжести течения инфекции).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бывает так, что после болезни защитные антитела не формируются или достаточно быстро угасают, и человек становиться уязвим к повторному заражению. ОДНАКО перед прививкой необязательно сдавать тест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вакцинация во время бессимптомного течения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не принесет вреда здоровью.</a:t>
            </a:r>
          </a:p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пропустил вторую прививку</a:t>
            </a: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ли вводить вторую дозу с опозданием</a:t>
            </a: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 проводится по двухкомпонентной схеме. Несмотря на то, что частичный иммунитет формируется уже после первой дозы, важно получить вторую дозу, даже если вторая доза будет введена с опозданием на несколько дней и недель. Первая доза фактически представляет новый антиген иммунной системе, запускает ее. А вторая доза – дает повторный импульс иммунной системе, запускает не только выработку антител, но и Т-клеточный иммунитет, формируются клетки памяти, которые затем сохраняются в течение длительного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2058992708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68590"/>
            <a:ext cx="3767288" cy="252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980728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период после первой дозы вакцины против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короновирусной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вы заболели каким-либо инфекционным заболеванием, то согласно инструкции вакцинацию нужно отложить до выздоровления (до нормализации температуры при легком течении) или на 2-4 недели (в зависимости от состояния, это определит врач). НО нужно быть уверенным, что это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короновирусная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инфекция. В случае если вы заболели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короновирусной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инфекцией, то вторую дозу вакцины следует отложить на 3-6 месяцев после выздоровления.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 после прививки начинает формироваться не сразу, наиболее полная защита формируется через 1-2 недели после введения второго компонента. В то же время пока нет данных, предотвращает ли вакцинация бессимптомное носительство.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после вакцинации против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-19 необходимо соблюдать все меры                           индивидуальной профилактики – мыть руки и соблюдать социальную дистанцию.</a:t>
            </a:r>
          </a:p>
        </p:txBody>
      </p:sp>
    </p:spTree>
    <p:extLst>
      <p:ext uri="{BB962C8B-B14F-4D97-AF65-F5344CB8AC3E}">
        <p14:creationId xmlns:p14="http://schemas.microsoft.com/office/powerpoint/2010/main" val="38483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95232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124744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некоторые вакцины против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обладают высокой эффективностью, ни одна вакцина не обеспечивает 100%-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защиту. В результате может быть небольшой процент людей, у которых после вакцинации от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защита не разовьется должным образом.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Планируется, что иммунитет после вакцинации будет около 2 лет. Но тем не менее ВАЖНО даже после вакцинации соблюдать меры профилактики.</a:t>
            </a:r>
          </a:p>
          <a:p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так быстро были сделаны вакцины от </a:t>
            </a: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Covid-19?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разработка вакцины занимает длительное время. Разработка вакцины – сложный процесс, который проходит через различные фазы, начиная с исследований на животных и заканчивая фазами клинических испытаний на людях. Последняя фаза обычно проводится с участием нескольких тысяч или десятков тысяч человек. За ними наблюдают в течение определенного периода времени, обычно это пара лет, а затем оценивается эффективность и безопасность вакцины. Из-за пандемии появилась необходимость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выпустить вакцины для спасения жизней.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вакцины от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сошлись несколько факторов.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 технологии для создания вакцин разрабатывались давно,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ученые имели необходимые наработки, оборудование и знания.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ученые очень быстро выделили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получили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расшифровку его генома, а уже в январе 2020 года приступили к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вакцин.</a:t>
            </a:r>
          </a:p>
        </p:txBody>
      </p:sp>
    </p:spTree>
    <p:extLst>
      <p:ext uri="{BB962C8B-B14F-4D97-AF65-F5344CB8AC3E}">
        <p14:creationId xmlns:p14="http://schemas.microsoft.com/office/powerpoint/2010/main" val="302347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3435226" cy="212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052736"/>
            <a:ext cx="82597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из важных факторов – финансирование. На разработку вакцин в каждом государстве сразу была выделена огромная финансовая поддержка. Был изменен формат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постклинических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исследований, в которых в течении нескольких лет проверяют длительность иммунной защиты от вакцин, а только потом выпускают вакцину в гражданский оборот. Но сегодня продолжительность наблюдения составила несколько месяцев, а не лет, и на эти вакцины были выданы разрешения на экстренное использование.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безопасного достижения коллективного иммунитета против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-19 потребуется вакцинация значительной части населения, что приведет к уменьшению общего количества вируса, способного распространяться среди всего населения.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коллективного иммунитета с помощью безопасных и эффективных вакцин делает болезни более редкими и позволяет спасать человеческие жизни!!!</a:t>
            </a:r>
          </a:p>
        </p:txBody>
      </p:sp>
    </p:spTree>
    <p:extLst>
      <p:ext uri="{BB962C8B-B14F-4D97-AF65-F5344CB8AC3E}">
        <p14:creationId xmlns:p14="http://schemas.microsoft.com/office/powerpoint/2010/main" val="3256256784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993775"/>
            <a:ext cx="65024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46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Этиология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Штаммы, патогенные для человека, относятся к роду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Betacoronavirus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Их можно разделить на две группы: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Штаммы, круглогодично приводящие к заболеваниям по типу нетяжёлого </a:t>
            </a:r>
            <a:r>
              <a:rPr lang="ru-RU" b="1" dirty="0">
                <a:latin typeface="Times New Roman" pitchFamily="18" charset="0"/>
                <a:cs typeface="Times New Roman" pitchFamily="18" charset="0"/>
                <a:hlinkClick r:id="rId2"/>
              </a:rPr>
              <a:t>ОРВИ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HCoV-229E, HCoV-OC43, HCoV-NL63, HCoV-HKU1. Они различаются на генетическом уровне по размеру генома и свойствам антигенов. Такие разновидности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коронавируса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вызывают недомогание, насморк,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першение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горле, небольшое повышение температуры и редкий кашель.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Штаммы, приводящие к тяжёлым поражениям нижних дыхательных путей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MERS-CoV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(природный источник вируса — одногорбые верблюды);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SARS-CoV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(природный источник вируса — летучие мыши; промежуточный носитель вируса — верблюды,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циветы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гималайские);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SARS-CoV-2 — новый вид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коронавируса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вызвавший пандемию в 2019-2020 гг. (природный источник неизвестен).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Коронавирусная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инфекция имеет достаточно изощрённый 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метод проникновения в клетки организма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Поверхностные белковые "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шипики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" на границе вирусной частицы имитируют полезные для клетки вещества. Их ошибочно распознают трансмембранные рецепторы клетки и дают "разрешение" на вход. Иммунная система при этом не реагирует на проникновение вируса, так как она не видит оснований атаковать неопасный для организма материал.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SARS-CoV-2 в этом отношении имеет более выгодные условия для входа в клетку. Хотя он более заразный, но зачастую не приводит к катастрофе на уровне клеток и органов — тяжёлое течение, как правило, связано с обострением и ухудшением имеющихся хронических заболеваний на фоне болезни.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После прикрепления к клетке вирус "продавливает" клеточную оболочку и вводит в её цитоплазму свой РНК. Далее запускается сборка белков и готовых вирусных образований. После формирования вирусного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нуклеокапсида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готовые вирусы покидают клетку, сливаясь с внешней мембраной, а сама клетка погибает.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 внешней среде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стандартные штаммы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коронавирусов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отличаются устойчивостью: их большая часть погибает в течение нескольких часов. При благоприятных условиях эти вирусы могут прожить до 2 суток. Они высоко чувствительны к бытовым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дезинфектантам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(гибнут за 2 минуты), высушиванию, солнечной радиации, нагреванию свыше 56°С (инактивируются за 10-15 минут).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929066"/>
            <a:ext cx="5500726" cy="24088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Более патогенными и жизнестойкими вирусами являются </a:t>
            </a:r>
            <a:r>
              <a:rPr lang="ru-RU" sz="2900" b="1" dirty="0" err="1">
                <a:latin typeface="Times New Roman" pitchFamily="18" charset="0"/>
                <a:cs typeface="Times New Roman" pitchFamily="18" charset="0"/>
              </a:rPr>
              <a:t>MERS-CoV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b="1" dirty="0" err="1">
                <a:latin typeface="Times New Roman" pitchFamily="18" charset="0"/>
                <a:cs typeface="Times New Roman" pitchFamily="18" charset="0"/>
              </a:rPr>
              <a:t>SARS-CoV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, SARS-CoV-2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при комнатной температуре они могут сохраняться до 7 дней в жидкой мокроте, до 3 суток на пластике и нержавеющей стали, до суток на картоне, до 4 часов на меди;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при оптимальных условиях они могут сохраняться до 3 часов в форме аэрозоля, до 4 суток в моче и фекалиях;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при замораживании вирусы сохраняются до 3 недель;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небольшое нагревание (свыше 56°С) уничтожает их не более чем за полчаса, 70 % спирт и 0,5 % раствор перекиси — за минуту;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солнечное ультрафиолетовое излучение сокращает жизненный цикл таких вирусов, но не приводит к их быстрой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инактивации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Кварцевание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уничтожат вирусы эффективнее естественного ультрафиолета, но его можно использовать при отсутствии людей в помещении, так как они рискуют получить ожоги. Кварцевые лампы применяются только в медицинских учреждениях, операционных, лабораториях. В домашних условиях для профилактики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коронавируса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и других вирусных респираторных болезней они малоэффективны, а при большой мощности могут быть опасны.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к-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714356"/>
            <a:ext cx="5000628" cy="43100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1720840"/>
            <a:ext cx="38576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Источник инфекции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больные люди (с конца инкубационного периода, включая лёгкие и бессимптомные формы болезни) и собаки, однако риск передачи вируса от животных человеку очень низкий. Штамм SARS-CoV-2 потенциально может передаваться от человека домашним животным, после чего,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мутировав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возвращаться к обратно к человеку. Сейчас подтверждена лишь возможность передачи вируса от человека к кошкам и хорькам.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142984"/>
            <a:ext cx="80010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Механизмы передачи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Аэрозольный: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воздушно-капельный путь — при разговоре, чихании и кашле на расстоянии менее 2 м;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воздушно-пылевой путь — при попадании пылевых частиц с частицами вируса;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Контактный — при переносе частиц вируса с заражённых участков тела или предметов в глаза, рот или нос после рукопожатий, прикосновений к дверным ручкам и пр.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Фекально-оральный —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анально-оральных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контактах, приготовлении пищи, несоблюдении правил гигиены после уборных.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Факторы передачи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воздух, пыль, предметы быта, пищевые продукты, загрязнённые вирусом. Чем ближе и теснее контакт здорового и больного, тем выше вероятность передачи инфекции. Повышенный риск заражения имеют медицинские работники, люди, связанные с тесным прямым общением с людьми, а также организованные коллективы.</a:t>
            </a: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к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2786082" cy="24288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43306" y="714356"/>
            <a:ext cx="521497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виду своей нестойкости во внешней среде любой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коронавирус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не может передаться через посылки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из Китая ни при каких условиях. Они идут гораздо дольше возможного периода сохранения жизни вируса на любых материалах.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Пока у людей нет врождённого или приобретенного иммунитета к новому типу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коронавируса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SARS-CoV-2, поэтому восприимчивы к заболеванию все люди на планете. После перенесённого заболевания формируется стойкий гуморальный иммунитет, но только к тому серотипу, которым переболел человек. Поэтому возможны повторные заболевания, вызванные другими типами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коронавирусов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Ребёнок после рождения унаследует от матери непродолжительный пассивный иммунитет примерно на полтора месяца (иногда немного дольше при грудном вскармливании).</a:t>
            </a:r>
          </a:p>
        </p:txBody>
      </p:sp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432</TotalTime>
  <Words>3351</Words>
  <Application>Microsoft Office PowerPoint</Application>
  <PresentationFormat>Экран (4:3)</PresentationFormat>
  <Paragraphs>218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Calibri</vt:lpstr>
      <vt:lpstr>Constantia</vt:lpstr>
      <vt:lpstr>Times New Roman</vt:lpstr>
      <vt:lpstr>Wingdings 2</vt:lpstr>
      <vt:lpstr>Поток</vt:lpstr>
      <vt:lpstr>COVID-19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вакцинации против инфекции COVID-19 в вопросах и ответах</dc:title>
  <dc:creator>Poli-44b-1</dc:creator>
  <cp:lastModifiedBy>Денис Филипчик</cp:lastModifiedBy>
  <cp:revision>42</cp:revision>
  <dcterms:created xsi:type="dcterms:W3CDTF">2021-05-17T07:50:49Z</dcterms:created>
  <dcterms:modified xsi:type="dcterms:W3CDTF">2021-05-20T04:52:10Z</dcterms:modified>
</cp:coreProperties>
</file>