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2" r:id="rId5"/>
    <p:sldId id="273" r:id="rId6"/>
    <p:sldId id="274" r:id="rId7"/>
    <p:sldId id="289" r:id="rId8"/>
    <p:sldId id="286" r:id="rId9"/>
    <p:sldId id="275" r:id="rId10"/>
    <p:sldId id="290" r:id="rId11"/>
    <p:sldId id="276" r:id="rId12"/>
    <p:sldId id="277" r:id="rId13"/>
    <p:sldId id="259" r:id="rId14"/>
    <p:sldId id="278" r:id="rId15"/>
    <p:sldId id="262" r:id="rId16"/>
    <p:sldId id="280" r:id="rId17"/>
    <p:sldId id="267" r:id="rId18"/>
    <p:sldId id="288" r:id="rId19"/>
    <p:sldId id="268" r:id="rId20"/>
    <p:sldId id="281" r:id="rId21"/>
    <p:sldId id="282" r:id="rId22"/>
    <p:sldId id="283" r:id="rId23"/>
    <p:sldId id="284" r:id="rId24"/>
    <p:sldId id="285" r:id="rId25"/>
    <p:sldId id="264"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6E739168-A5E8-443A-B392-7AD4CF8977AD}"/>
              </a:ext>
            </a:extLst>
          </p:cNvPr>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nvGrpSpPr>
          <p:cNvPr id="4" name="Группа 6">
            <a:extLst>
              <a:ext uri="{FF2B5EF4-FFF2-40B4-BE49-F238E27FC236}">
                <a16:creationId xmlns:a16="http://schemas.microsoft.com/office/drawing/2014/main" id="{4CA15AFD-4983-47DD-9ED0-D3B27E5A096F}"/>
              </a:ext>
            </a:extLst>
          </p:cNvPr>
          <p:cNvGrpSpPr/>
          <p:nvPr/>
        </p:nvGrpSpPr>
        <p:grpSpPr>
          <a:xfrm>
            <a:off x="-1203532" y="-3756"/>
            <a:ext cx="10347533" cy="6861756"/>
            <a:chOff x="-1604709" y="-3756"/>
            <a:chExt cx="13796710" cy="6861756"/>
          </a:xfrm>
        </p:grpSpPr>
        <p:grpSp>
          <p:nvGrpSpPr>
            <p:cNvPr id="5" name="Группа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Полилиния: фигура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Полилиния: фигура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7" name="Прямоугольный треугольник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8" name="Прямоугольный треугольник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9" name="Прямоугольный треугольник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0" name="Полилиния: Фигура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9" name="Полилиния: Фигура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олилиния: Фигура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1" name="Полилиния: Фигура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nvGrpSpPr>
            <p:cNvPr id="6" name="Группа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Полилиния: Фигура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4" name="Полилиния: Фигура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sp>
        <p:nvSpPr>
          <p:cNvPr id="2" name="Заголовок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071116" y="2395728"/>
            <a:ext cx="5308092"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rtl="0"/>
            <a:r>
              <a:rPr lang="ru-RU" noProof="0"/>
              <a:t>ЗАГОЛОВОК</a:t>
            </a:r>
          </a:p>
        </p:txBody>
      </p:sp>
      <p:sp>
        <p:nvSpPr>
          <p:cNvPr id="3" name="Подзаголовок 2">
            <a:extLst>
              <a:ext uri="{FF2B5EF4-FFF2-40B4-BE49-F238E27FC236}">
                <a16:creationId xmlns:a16="http://schemas.microsoft.com/office/drawing/2014/main" id="{C3D2DEF0-A0B0-4CFE-B67D-A9D75E2368DC}"/>
              </a:ext>
            </a:extLst>
          </p:cNvPr>
          <p:cNvSpPr>
            <a:spLocks noGrp="1"/>
          </p:cNvSpPr>
          <p:nvPr>
            <p:ph type="subTitle" idx="1"/>
          </p:nvPr>
        </p:nvSpPr>
        <p:spPr>
          <a:xfrm>
            <a:off x="2071116" y="3721608"/>
            <a:ext cx="5308092"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rtl="0"/>
            <a:r>
              <a:rPr lang="ru-RU" noProof="0"/>
              <a:t>Образец подзаголовка</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Категория 5">
    <p:bg>
      <p:bgPr>
        <a:solidFill>
          <a:schemeClr val="accent2"/>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B3E033F-4449-40FA-BC85-BD2712D313DD}"/>
              </a:ext>
            </a:extLst>
          </p:cNvPr>
          <p:cNvSpPr/>
          <p:nvPr/>
        </p:nvSpPr>
        <p:spPr>
          <a:xfrm>
            <a:off x="0" y="1"/>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олилиния: Фигура 9">
            <a:extLst>
              <a:ext uri="{FF2B5EF4-FFF2-40B4-BE49-F238E27FC236}">
                <a16:creationId xmlns:a16="http://schemas.microsoft.com/office/drawing/2014/main" id="{63D26743-0505-444C-80B3-E88EE87DF72B}"/>
              </a:ext>
            </a:extLst>
          </p:cNvPr>
          <p:cNvSpPr/>
          <p:nvPr/>
        </p:nvSpPr>
        <p:spPr>
          <a:xfrm>
            <a:off x="0" y="1"/>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8" name="Полилиния: Фигура 17">
            <a:extLst>
              <a:ext uri="{FF2B5EF4-FFF2-40B4-BE49-F238E27FC236}">
                <a16:creationId xmlns:a16="http://schemas.microsoft.com/office/drawing/2014/main" id="{E37145E9-AC61-47D5-9288-8789940F81B6}"/>
              </a:ext>
            </a:extLst>
          </p:cNvPr>
          <p:cNvSpPr/>
          <p:nvPr/>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2" name="Полилиния: фигура 11">
            <a:extLst>
              <a:ext uri="{FF2B5EF4-FFF2-40B4-BE49-F238E27FC236}">
                <a16:creationId xmlns:a16="http://schemas.microsoft.com/office/drawing/2014/main" id="{A5E2B3ED-9A49-40A7-B8A3-62595FE513F9}"/>
              </a:ext>
            </a:extLst>
          </p:cNvPr>
          <p:cNvSpPr/>
          <p:nvPr/>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Полилиния: Фигура 7">
            <a:extLst>
              <a:ext uri="{FF2B5EF4-FFF2-40B4-BE49-F238E27FC236}">
                <a16:creationId xmlns:a16="http://schemas.microsoft.com/office/drawing/2014/main" id="{1599AF7E-3E34-4597-AA72-9373A7FDB020}"/>
              </a:ext>
            </a:extLst>
          </p:cNvPr>
          <p:cNvSpPr/>
          <p:nvPr/>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4A2DF563-7FAC-46B3-B24C-7E45CD89DA2B}"/>
              </a:ext>
            </a:extLst>
          </p:cNvPr>
          <p:cNvSpPr>
            <a:spLocks noGrp="1"/>
          </p:cNvSpPr>
          <p:nvPr>
            <p:ph type="title"/>
          </p:nvPr>
        </p:nvSpPr>
        <p:spPr>
          <a:xfrm>
            <a:off x="333375" y="542926"/>
            <a:ext cx="8410575"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ru-RU" noProof="0"/>
              <a:t>Образец заголовка</a:t>
            </a:r>
          </a:p>
        </p:txBody>
      </p:sp>
      <p:grpSp>
        <p:nvGrpSpPr>
          <p:cNvPr id="4" name="Группа 14">
            <a:extLst>
              <a:ext uri="{FF2B5EF4-FFF2-40B4-BE49-F238E27FC236}">
                <a16:creationId xmlns:a16="http://schemas.microsoft.com/office/drawing/2014/main" id="{7732E1E7-45E3-4264-8F26-66758696DD1E}"/>
              </a:ext>
            </a:extLst>
          </p:cNvPr>
          <p:cNvGrpSpPr/>
          <p:nvPr/>
        </p:nvGrpSpPr>
        <p:grpSpPr>
          <a:xfrm rot="16200000">
            <a:off x="307600" y="-241991"/>
            <a:ext cx="535531" cy="483982"/>
            <a:chOff x="10945855" y="7317026"/>
            <a:chExt cx="2483924" cy="2993104"/>
          </a:xfrm>
        </p:grpSpPr>
        <p:sp>
          <p:nvSpPr>
            <p:cNvPr id="16" name="Полилиния: Фигура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7" name="Полилиния: Фигура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nvGrpSpPr>
          <p:cNvPr id="6" name="Группа 5">
            <a:extLst>
              <a:ext uri="{FF2B5EF4-FFF2-40B4-BE49-F238E27FC236}">
                <a16:creationId xmlns:a16="http://schemas.microsoft.com/office/drawing/2014/main" id="{D9EBF8BB-A805-4DDB-B459-082F99815B95}"/>
              </a:ext>
            </a:extLst>
          </p:cNvPr>
          <p:cNvGrpSpPr/>
          <p:nvPr/>
        </p:nvGrpSpPr>
        <p:grpSpPr>
          <a:xfrm>
            <a:off x="-1" y="1357409"/>
            <a:ext cx="9144001" cy="4846320"/>
            <a:chOff x="-1" y="1357409"/>
            <a:chExt cx="12192001" cy="4917518"/>
          </a:xfrm>
        </p:grpSpPr>
        <p:sp>
          <p:nvSpPr>
            <p:cNvPr id="19" name="Прямоугольник: Усеченный угол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 name="Прямоугольник: Усеченный угол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0" name="Рисунок 8">
            <a:extLst>
              <a:ext uri="{FF2B5EF4-FFF2-40B4-BE49-F238E27FC236}">
                <a16:creationId xmlns:a16="http://schemas.microsoft.com/office/drawing/2014/main" id="{6D00E6B4-1CBE-404E-B943-5F1832320C1C}"/>
              </a:ext>
            </a:extLst>
          </p:cNvPr>
          <p:cNvSpPr>
            <a:spLocks noGrp="1"/>
          </p:cNvSpPr>
          <p:nvPr>
            <p:ph type="pic" sz="quarter" idx="13"/>
          </p:nvPr>
        </p:nvSpPr>
        <p:spPr>
          <a:xfrm>
            <a:off x="733659" y="2096717"/>
            <a:ext cx="944629"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ru-RU" noProof="0"/>
              <a:t>Вставка рисунка</a:t>
            </a:r>
          </a:p>
        </p:txBody>
      </p:sp>
      <p:sp>
        <p:nvSpPr>
          <p:cNvPr id="21" name="Рисунок 8">
            <a:extLst>
              <a:ext uri="{FF2B5EF4-FFF2-40B4-BE49-F238E27FC236}">
                <a16:creationId xmlns:a16="http://schemas.microsoft.com/office/drawing/2014/main" id="{7CD59BFD-62BE-4E33-92A5-B84A2A9A8D3B}"/>
              </a:ext>
            </a:extLst>
          </p:cNvPr>
          <p:cNvSpPr>
            <a:spLocks noGrp="1"/>
          </p:cNvSpPr>
          <p:nvPr>
            <p:ph type="pic" sz="quarter" idx="14"/>
          </p:nvPr>
        </p:nvSpPr>
        <p:spPr>
          <a:xfrm>
            <a:off x="2416673" y="2096717"/>
            <a:ext cx="944629"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ru-RU" noProof="0"/>
              <a:t>Вставка рисунка</a:t>
            </a:r>
          </a:p>
        </p:txBody>
      </p:sp>
      <p:sp>
        <p:nvSpPr>
          <p:cNvPr id="22" name="Рисунок 8">
            <a:extLst>
              <a:ext uri="{FF2B5EF4-FFF2-40B4-BE49-F238E27FC236}">
                <a16:creationId xmlns:a16="http://schemas.microsoft.com/office/drawing/2014/main" id="{60DC5978-55B8-421D-91B4-29F8210A7B2C}"/>
              </a:ext>
            </a:extLst>
          </p:cNvPr>
          <p:cNvSpPr>
            <a:spLocks noGrp="1"/>
          </p:cNvSpPr>
          <p:nvPr>
            <p:ph type="pic" sz="quarter" idx="15"/>
          </p:nvPr>
        </p:nvSpPr>
        <p:spPr>
          <a:xfrm>
            <a:off x="4099686" y="2096717"/>
            <a:ext cx="944629"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ru-RU" noProof="0"/>
              <a:t>Вставка рисунка</a:t>
            </a:r>
          </a:p>
        </p:txBody>
      </p:sp>
      <p:sp>
        <p:nvSpPr>
          <p:cNvPr id="23" name="Рисунок 8">
            <a:extLst>
              <a:ext uri="{FF2B5EF4-FFF2-40B4-BE49-F238E27FC236}">
                <a16:creationId xmlns:a16="http://schemas.microsoft.com/office/drawing/2014/main" id="{BE3FB8C3-2C7E-4C59-8BD5-53FA2772DB56}"/>
              </a:ext>
            </a:extLst>
          </p:cNvPr>
          <p:cNvSpPr>
            <a:spLocks noGrp="1"/>
          </p:cNvSpPr>
          <p:nvPr>
            <p:ph type="pic" sz="quarter" idx="16"/>
          </p:nvPr>
        </p:nvSpPr>
        <p:spPr>
          <a:xfrm>
            <a:off x="5782700" y="2096717"/>
            <a:ext cx="944629"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ru-RU" noProof="0"/>
              <a:t>Вставка рисунка</a:t>
            </a:r>
          </a:p>
        </p:txBody>
      </p:sp>
      <p:sp>
        <p:nvSpPr>
          <p:cNvPr id="24" name="Рисунок 8">
            <a:extLst>
              <a:ext uri="{FF2B5EF4-FFF2-40B4-BE49-F238E27FC236}">
                <a16:creationId xmlns:a16="http://schemas.microsoft.com/office/drawing/2014/main" id="{FD8FA9DA-C36B-4889-B88F-28B5829E53E2}"/>
              </a:ext>
            </a:extLst>
          </p:cNvPr>
          <p:cNvSpPr>
            <a:spLocks noGrp="1"/>
          </p:cNvSpPr>
          <p:nvPr>
            <p:ph type="pic" sz="quarter" idx="17"/>
          </p:nvPr>
        </p:nvSpPr>
        <p:spPr>
          <a:xfrm>
            <a:off x="7465713" y="2096717"/>
            <a:ext cx="944629" cy="1259505"/>
          </a:xfrm>
          <a:prstGeom prst="ellipse">
            <a:avLst/>
          </a:prstGeom>
          <a:pattFill prst="wdUpDiag">
            <a:fgClr>
              <a:srgbClr val="0C4360"/>
            </a:fgClr>
            <a:bgClr>
              <a:schemeClr val="accent1">
                <a:lumMod val="50000"/>
              </a:schemeClr>
            </a:bgClr>
          </a:pattFill>
          <a:ln w="38100">
            <a:solidFill>
              <a:schemeClr val="accent2"/>
            </a:solidFill>
          </a:ln>
        </p:spPr>
        <p:txBody>
          <a:bodyPr rtlCol="0"/>
          <a:lstStyle>
            <a:lvl1pPr marL="0" indent="0">
              <a:buNone/>
              <a:defRPr>
                <a:solidFill>
                  <a:schemeClr val="tx1">
                    <a:alpha val="0"/>
                  </a:schemeClr>
                </a:solidFill>
              </a:defRPr>
            </a:lvl1pPr>
          </a:lstStyle>
          <a:p>
            <a:pPr rtl="0"/>
            <a:r>
              <a:rPr lang="ru-RU" noProof="0"/>
              <a:t>Вставка рисунка</a:t>
            </a:r>
          </a:p>
        </p:txBody>
      </p:sp>
      <p:sp>
        <p:nvSpPr>
          <p:cNvPr id="26" name="Текст 22">
            <a:extLst>
              <a:ext uri="{FF2B5EF4-FFF2-40B4-BE49-F238E27FC236}">
                <a16:creationId xmlns:a16="http://schemas.microsoft.com/office/drawing/2014/main" id="{2A19101D-7C37-42BF-8167-5391EA65EC3A}"/>
              </a:ext>
            </a:extLst>
          </p:cNvPr>
          <p:cNvSpPr>
            <a:spLocks noGrp="1"/>
          </p:cNvSpPr>
          <p:nvPr>
            <p:ph type="body" sz="quarter" idx="18"/>
          </p:nvPr>
        </p:nvSpPr>
        <p:spPr>
          <a:xfrm>
            <a:off x="539921" y="4240093"/>
            <a:ext cx="1332105"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ru-RU" noProof="0"/>
              <a:t>Образец текста</a:t>
            </a:r>
          </a:p>
        </p:txBody>
      </p:sp>
      <p:sp>
        <p:nvSpPr>
          <p:cNvPr id="27" name="Текст 22">
            <a:extLst>
              <a:ext uri="{FF2B5EF4-FFF2-40B4-BE49-F238E27FC236}">
                <a16:creationId xmlns:a16="http://schemas.microsoft.com/office/drawing/2014/main" id="{05F72315-51A9-431C-B80A-45E4FB1D6BD6}"/>
              </a:ext>
            </a:extLst>
          </p:cNvPr>
          <p:cNvSpPr>
            <a:spLocks noGrp="1"/>
          </p:cNvSpPr>
          <p:nvPr>
            <p:ph type="body" sz="quarter" idx="19"/>
          </p:nvPr>
        </p:nvSpPr>
        <p:spPr>
          <a:xfrm>
            <a:off x="2222934" y="4240093"/>
            <a:ext cx="1332105"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ru-RU" noProof="0"/>
              <a:t>Образец текста</a:t>
            </a:r>
          </a:p>
        </p:txBody>
      </p:sp>
      <p:sp>
        <p:nvSpPr>
          <p:cNvPr id="28" name="Текст 22">
            <a:extLst>
              <a:ext uri="{FF2B5EF4-FFF2-40B4-BE49-F238E27FC236}">
                <a16:creationId xmlns:a16="http://schemas.microsoft.com/office/drawing/2014/main" id="{883D1F0C-34F1-46E1-B178-E4AB82B14631}"/>
              </a:ext>
            </a:extLst>
          </p:cNvPr>
          <p:cNvSpPr>
            <a:spLocks noGrp="1"/>
          </p:cNvSpPr>
          <p:nvPr>
            <p:ph type="body" sz="quarter" idx="20"/>
          </p:nvPr>
        </p:nvSpPr>
        <p:spPr>
          <a:xfrm>
            <a:off x="3905948" y="4240093"/>
            <a:ext cx="1332105"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ru-RU" noProof="0"/>
              <a:t>Образец текста</a:t>
            </a:r>
          </a:p>
        </p:txBody>
      </p:sp>
      <p:sp>
        <p:nvSpPr>
          <p:cNvPr id="29" name="Текст 22">
            <a:extLst>
              <a:ext uri="{FF2B5EF4-FFF2-40B4-BE49-F238E27FC236}">
                <a16:creationId xmlns:a16="http://schemas.microsoft.com/office/drawing/2014/main" id="{7202A849-DF14-40E7-B38D-1185F72603EC}"/>
              </a:ext>
            </a:extLst>
          </p:cNvPr>
          <p:cNvSpPr>
            <a:spLocks noGrp="1"/>
          </p:cNvSpPr>
          <p:nvPr>
            <p:ph type="body" sz="quarter" idx="21"/>
          </p:nvPr>
        </p:nvSpPr>
        <p:spPr>
          <a:xfrm>
            <a:off x="5588961" y="4240093"/>
            <a:ext cx="1332105"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ru-RU" noProof="0"/>
              <a:t>Образец текста</a:t>
            </a:r>
          </a:p>
        </p:txBody>
      </p:sp>
      <p:sp>
        <p:nvSpPr>
          <p:cNvPr id="30" name="Текст 22">
            <a:extLst>
              <a:ext uri="{FF2B5EF4-FFF2-40B4-BE49-F238E27FC236}">
                <a16:creationId xmlns:a16="http://schemas.microsoft.com/office/drawing/2014/main" id="{CCFC1ADF-AC11-4CCD-AC2D-478B6FFEA5EA}"/>
              </a:ext>
            </a:extLst>
          </p:cNvPr>
          <p:cNvSpPr>
            <a:spLocks noGrp="1"/>
          </p:cNvSpPr>
          <p:nvPr>
            <p:ph type="body" sz="quarter" idx="22"/>
          </p:nvPr>
        </p:nvSpPr>
        <p:spPr>
          <a:xfrm>
            <a:off x="7271974" y="4240093"/>
            <a:ext cx="1332105" cy="1463040"/>
          </a:xfrm>
        </p:spPr>
        <p:txBody>
          <a:bodyPr lIns="0" tIns="0" rIns="0" bIns="0" rtlCol="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ru-RU" noProof="0"/>
              <a:t>Образец текста</a:t>
            </a:r>
          </a:p>
        </p:txBody>
      </p:sp>
      <p:cxnSp>
        <p:nvCxnSpPr>
          <p:cNvPr id="7" name="Прямая соединительная линия 6">
            <a:extLst>
              <a:ext uri="{FF2B5EF4-FFF2-40B4-BE49-F238E27FC236}">
                <a16:creationId xmlns:a16="http://schemas.microsoft.com/office/drawing/2014/main" id="{2B4CB326-DA0E-488E-B236-7017E8438FBB}"/>
              </a:ext>
            </a:extLst>
          </p:cNvPr>
          <p:cNvCxnSpPr/>
          <p:nvPr/>
        </p:nvCxnSpPr>
        <p:spPr>
          <a:xfrm>
            <a:off x="931766" y="3825022"/>
            <a:ext cx="548416"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9366B533-7212-4A36-9CE2-D6302E721F8F}"/>
              </a:ext>
            </a:extLst>
          </p:cNvPr>
          <p:cNvCxnSpPr/>
          <p:nvPr/>
        </p:nvCxnSpPr>
        <p:spPr>
          <a:xfrm>
            <a:off x="2614779" y="3825022"/>
            <a:ext cx="548416"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AD7474CD-E230-4E14-8274-5E20F673F401}"/>
              </a:ext>
            </a:extLst>
          </p:cNvPr>
          <p:cNvCxnSpPr/>
          <p:nvPr/>
        </p:nvCxnSpPr>
        <p:spPr>
          <a:xfrm>
            <a:off x="4297793" y="3825022"/>
            <a:ext cx="548416"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id="{6BF71FCE-6F39-4D2F-82BE-7D9F1D2ED59F}"/>
              </a:ext>
            </a:extLst>
          </p:cNvPr>
          <p:cNvCxnSpPr/>
          <p:nvPr/>
        </p:nvCxnSpPr>
        <p:spPr>
          <a:xfrm>
            <a:off x="5980806" y="3825022"/>
            <a:ext cx="548416"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AE97AC7A-17D9-4F42-9DD0-94FE4FC6BF19}"/>
              </a:ext>
            </a:extLst>
          </p:cNvPr>
          <p:cNvCxnSpPr/>
          <p:nvPr/>
        </p:nvCxnSpPr>
        <p:spPr>
          <a:xfrm>
            <a:off x="7663819" y="3825022"/>
            <a:ext cx="548416"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Полилиния: Фигура 34">
            <a:extLst>
              <a:ext uri="{FF2B5EF4-FFF2-40B4-BE49-F238E27FC236}">
                <a16:creationId xmlns:a16="http://schemas.microsoft.com/office/drawing/2014/main" id="{62EEBF51-DCAD-4335-85E9-52801031A1BF}"/>
              </a:ext>
            </a:extLst>
          </p:cNvPr>
          <p:cNvSpPr/>
          <p:nvPr/>
        </p:nvSpPr>
        <p:spPr>
          <a:xfrm flipH="1">
            <a:off x="8086725" y="5448298"/>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5" name="Номер слайда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spTree>
    <p:extLst>
      <p:ext uri="{BB962C8B-B14F-4D97-AF65-F5344CB8AC3E}">
        <p14:creationId xmlns:p14="http://schemas.microsoft.com/office/powerpoint/2010/main" val="47626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Фото и раздел 3">
    <p:bg>
      <p:bgPr>
        <a:solidFill>
          <a:schemeClr val="accent2"/>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B3E033F-4449-40FA-BC85-BD2712D313DD}"/>
              </a:ext>
            </a:extLst>
          </p:cNvPr>
          <p:cNvSpPr/>
          <p:nvPr/>
        </p:nvSpPr>
        <p:spPr>
          <a:xfrm>
            <a:off x="0" y="1"/>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олилиния: Фигура 9">
            <a:extLst>
              <a:ext uri="{FF2B5EF4-FFF2-40B4-BE49-F238E27FC236}">
                <a16:creationId xmlns:a16="http://schemas.microsoft.com/office/drawing/2014/main" id="{63D26743-0505-444C-80B3-E88EE87DF72B}"/>
              </a:ext>
            </a:extLst>
          </p:cNvPr>
          <p:cNvSpPr/>
          <p:nvPr/>
        </p:nvSpPr>
        <p:spPr>
          <a:xfrm>
            <a:off x="0" y="1"/>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8" name="Полилиния: Фигура 17">
            <a:extLst>
              <a:ext uri="{FF2B5EF4-FFF2-40B4-BE49-F238E27FC236}">
                <a16:creationId xmlns:a16="http://schemas.microsoft.com/office/drawing/2014/main" id="{E37145E9-AC61-47D5-9288-8789940F81B6}"/>
              </a:ext>
            </a:extLst>
          </p:cNvPr>
          <p:cNvSpPr/>
          <p:nvPr/>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2" name="Полилиния: фигура 11">
            <a:extLst>
              <a:ext uri="{FF2B5EF4-FFF2-40B4-BE49-F238E27FC236}">
                <a16:creationId xmlns:a16="http://schemas.microsoft.com/office/drawing/2014/main" id="{A5E2B3ED-9A49-40A7-B8A3-62595FE513F9}"/>
              </a:ext>
            </a:extLst>
          </p:cNvPr>
          <p:cNvSpPr/>
          <p:nvPr/>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Полилиния: Фигура 7">
            <a:extLst>
              <a:ext uri="{FF2B5EF4-FFF2-40B4-BE49-F238E27FC236}">
                <a16:creationId xmlns:a16="http://schemas.microsoft.com/office/drawing/2014/main" id="{1599AF7E-3E34-4597-AA72-9373A7FDB020}"/>
              </a:ext>
            </a:extLst>
          </p:cNvPr>
          <p:cNvSpPr/>
          <p:nvPr/>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4A2DF563-7FAC-46B3-B24C-7E45CD89DA2B}"/>
              </a:ext>
            </a:extLst>
          </p:cNvPr>
          <p:cNvSpPr>
            <a:spLocks noGrp="1"/>
          </p:cNvSpPr>
          <p:nvPr>
            <p:ph type="title"/>
          </p:nvPr>
        </p:nvSpPr>
        <p:spPr>
          <a:xfrm>
            <a:off x="333375" y="542926"/>
            <a:ext cx="8410575"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ru-RU" noProof="0"/>
              <a:t>Образец заголовка</a:t>
            </a:r>
          </a:p>
        </p:txBody>
      </p:sp>
      <p:grpSp>
        <p:nvGrpSpPr>
          <p:cNvPr id="4" name="Группа 14">
            <a:extLst>
              <a:ext uri="{FF2B5EF4-FFF2-40B4-BE49-F238E27FC236}">
                <a16:creationId xmlns:a16="http://schemas.microsoft.com/office/drawing/2014/main" id="{7732E1E7-45E3-4264-8F26-66758696DD1E}"/>
              </a:ext>
            </a:extLst>
          </p:cNvPr>
          <p:cNvGrpSpPr/>
          <p:nvPr/>
        </p:nvGrpSpPr>
        <p:grpSpPr>
          <a:xfrm rot="16200000">
            <a:off x="307600" y="-241991"/>
            <a:ext cx="535531" cy="483982"/>
            <a:chOff x="10945855" y="7317026"/>
            <a:chExt cx="2483924" cy="2993104"/>
          </a:xfrm>
        </p:grpSpPr>
        <p:sp>
          <p:nvSpPr>
            <p:cNvPr id="16" name="Полилиния: Фигура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7" name="Полилиния: Фигура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nvGrpSpPr>
          <p:cNvPr id="6" name="Группа 5">
            <a:extLst>
              <a:ext uri="{FF2B5EF4-FFF2-40B4-BE49-F238E27FC236}">
                <a16:creationId xmlns:a16="http://schemas.microsoft.com/office/drawing/2014/main" id="{D9EBF8BB-A805-4DDB-B459-082F99815B95}"/>
              </a:ext>
            </a:extLst>
          </p:cNvPr>
          <p:cNvGrpSpPr/>
          <p:nvPr/>
        </p:nvGrpSpPr>
        <p:grpSpPr>
          <a:xfrm>
            <a:off x="-1" y="1357409"/>
            <a:ext cx="9144001" cy="4846320"/>
            <a:chOff x="-1" y="1357409"/>
            <a:chExt cx="12192001" cy="4917518"/>
          </a:xfrm>
        </p:grpSpPr>
        <p:sp>
          <p:nvSpPr>
            <p:cNvPr id="19" name="Прямоугольник: Усеченный угол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 name="Прямоугольник: Усеченный угол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6" name="Текст 22">
            <a:extLst>
              <a:ext uri="{FF2B5EF4-FFF2-40B4-BE49-F238E27FC236}">
                <a16:creationId xmlns:a16="http://schemas.microsoft.com/office/drawing/2014/main" id="{2A19101D-7C37-42BF-8167-5391EA65EC3A}"/>
              </a:ext>
            </a:extLst>
          </p:cNvPr>
          <p:cNvSpPr>
            <a:spLocks noGrp="1"/>
          </p:cNvSpPr>
          <p:nvPr>
            <p:ph type="body" sz="quarter" idx="18"/>
          </p:nvPr>
        </p:nvSpPr>
        <p:spPr>
          <a:xfrm>
            <a:off x="406570" y="4240093"/>
            <a:ext cx="2469980" cy="1463040"/>
          </a:xfrm>
        </p:spPr>
        <p:txBody>
          <a:bodyPr lIns="0" tIns="0" rIns="0" bIns="0" rtlCol="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ru-RU" noProof="0"/>
              <a:t>Образец текста</a:t>
            </a:r>
          </a:p>
        </p:txBody>
      </p:sp>
      <p:sp>
        <p:nvSpPr>
          <p:cNvPr id="35" name="Полилиния: Фигура 34">
            <a:extLst>
              <a:ext uri="{FF2B5EF4-FFF2-40B4-BE49-F238E27FC236}">
                <a16:creationId xmlns:a16="http://schemas.microsoft.com/office/drawing/2014/main" id="{62EEBF51-DCAD-4335-85E9-52801031A1BF}"/>
              </a:ext>
            </a:extLst>
          </p:cNvPr>
          <p:cNvSpPr/>
          <p:nvPr/>
        </p:nvSpPr>
        <p:spPr>
          <a:xfrm flipH="1">
            <a:off x="8086725" y="5448298"/>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5" name="Номер слайда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sp>
        <p:nvSpPr>
          <p:cNvPr id="13" name="Рисунок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6"/>
            <a:ext cx="9144002" cy="2289897"/>
          </a:xfrm>
        </p:spPr>
        <p:txBody>
          <a:bodyPr rtlCol="0" anchor="ctr">
            <a:normAutofit/>
          </a:bodyPr>
          <a:lstStyle>
            <a:lvl1pPr marL="0" indent="0" algn="ctr">
              <a:buNone/>
              <a:defRPr sz="1400">
                <a:solidFill>
                  <a:schemeClr val="accent2"/>
                </a:solidFill>
                <a:latin typeface="Trade Gothic LT Pro" panose="020B0503040303020004" pitchFamily="34" charset="0"/>
              </a:defRPr>
            </a:lvl1pPr>
          </a:lstStyle>
          <a:p>
            <a:pPr rtl="0"/>
            <a:r>
              <a:rPr lang="ru-RU" noProof="0"/>
              <a:t>Вставка изображения</a:t>
            </a:r>
          </a:p>
        </p:txBody>
      </p:sp>
      <p:sp>
        <p:nvSpPr>
          <p:cNvPr id="36" name="Текст 22">
            <a:extLst>
              <a:ext uri="{FF2B5EF4-FFF2-40B4-BE49-F238E27FC236}">
                <a16:creationId xmlns:a16="http://schemas.microsoft.com/office/drawing/2014/main" id="{642D3CE0-C3B4-4F3F-A650-AB452B3AD4BA}"/>
              </a:ext>
            </a:extLst>
          </p:cNvPr>
          <p:cNvSpPr>
            <a:spLocks noGrp="1"/>
          </p:cNvSpPr>
          <p:nvPr>
            <p:ph type="body" sz="quarter" idx="20"/>
          </p:nvPr>
        </p:nvSpPr>
        <p:spPr>
          <a:xfrm>
            <a:off x="3333127" y="4240093"/>
            <a:ext cx="2469980" cy="1463040"/>
          </a:xfrm>
        </p:spPr>
        <p:txBody>
          <a:bodyPr lIns="0" tIns="0" rIns="0" bIns="0" rtlCol="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ru-RU" noProof="0"/>
              <a:t>Образец текста</a:t>
            </a:r>
          </a:p>
        </p:txBody>
      </p:sp>
      <p:sp>
        <p:nvSpPr>
          <p:cNvPr id="37" name="Текст 22">
            <a:extLst>
              <a:ext uri="{FF2B5EF4-FFF2-40B4-BE49-F238E27FC236}">
                <a16:creationId xmlns:a16="http://schemas.microsoft.com/office/drawing/2014/main" id="{DBED2BB0-CDAD-40EE-8B35-C66DF45EE29D}"/>
              </a:ext>
            </a:extLst>
          </p:cNvPr>
          <p:cNvSpPr>
            <a:spLocks noGrp="1"/>
          </p:cNvSpPr>
          <p:nvPr>
            <p:ph type="body" sz="quarter" idx="21"/>
          </p:nvPr>
        </p:nvSpPr>
        <p:spPr>
          <a:xfrm>
            <a:off x="6259683" y="4240093"/>
            <a:ext cx="2469980" cy="1463040"/>
          </a:xfrm>
        </p:spPr>
        <p:txBody>
          <a:bodyPr lIns="0" tIns="0" rIns="0" bIns="0" rtlCol="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ru-RU" noProof="0"/>
              <a:t>Образец текста</a:t>
            </a:r>
          </a:p>
        </p:txBody>
      </p:sp>
    </p:spTree>
    <p:extLst>
      <p:ext uri="{BB962C8B-B14F-4D97-AF65-F5344CB8AC3E}">
        <p14:creationId xmlns:p14="http://schemas.microsoft.com/office/powerpoint/2010/main" val="154474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Фотография и текст">
    <p:bg>
      <p:bgPr>
        <a:solidFill>
          <a:schemeClr val="accent2"/>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B3E033F-4449-40FA-BC85-BD2712D313DD}"/>
              </a:ext>
            </a:extLst>
          </p:cNvPr>
          <p:cNvSpPr/>
          <p:nvPr/>
        </p:nvSpPr>
        <p:spPr>
          <a:xfrm>
            <a:off x="0" y="1"/>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олилиния: Фигура 9">
            <a:extLst>
              <a:ext uri="{FF2B5EF4-FFF2-40B4-BE49-F238E27FC236}">
                <a16:creationId xmlns:a16="http://schemas.microsoft.com/office/drawing/2014/main" id="{63D26743-0505-444C-80B3-E88EE87DF72B}"/>
              </a:ext>
            </a:extLst>
          </p:cNvPr>
          <p:cNvSpPr/>
          <p:nvPr/>
        </p:nvSpPr>
        <p:spPr>
          <a:xfrm>
            <a:off x="0" y="1"/>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8" name="Полилиния: Фигура 17">
            <a:extLst>
              <a:ext uri="{FF2B5EF4-FFF2-40B4-BE49-F238E27FC236}">
                <a16:creationId xmlns:a16="http://schemas.microsoft.com/office/drawing/2014/main" id="{E37145E9-AC61-47D5-9288-8789940F81B6}"/>
              </a:ext>
            </a:extLst>
          </p:cNvPr>
          <p:cNvSpPr/>
          <p:nvPr/>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2" name="Полилиния: фигура 11">
            <a:extLst>
              <a:ext uri="{FF2B5EF4-FFF2-40B4-BE49-F238E27FC236}">
                <a16:creationId xmlns:a16="http://schemas.microsoft.com/office/drawing/2014/main" id="{A5E2B3ED-9A49-40A7-B8A3-62595FE513F9}"/>
              </a:ext>
            </a:extLst>
          </p:cNvPr>
          <p:cNvSpPr/>
          <p:nvPr/>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Полилиния: Фигура 7">
            <a:extLst>
              <a:ext uri="{FF2B5EF4-FFF2-40B4-BE49-F238E27FC236}">
                <a16:creationId xmlns:a16="http://schemas.microsoft.com/office/drawing/2014/main" id="{1599AF7E-3E34-4597-AA72-9373A7FDB020}"/>
              </a:ext>
            </a:extLst>
          </p:cNvPr>
          <p:cNvSpPr/>
          <p:nvPr/>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4A2DF563-7FAC-46B3-B24C-7E45CD89DA2B}"/>
              </a:ext>
            </a:extLst>
          </p:cNvPr>
          <p:cNvSpPr>
            <a:spLocks noGrp="1"/>
          </p:cNvSpPr>
          <p:nvPr>
            <p:ph type="title"/>
          </p:nvPr>
        </p:nvSpPr>
        <p:spPr>
          <a:xfrm>
            <a:off x="333375" y="542926"/>
            <a:ext cx="8410575"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ru-RU" noProof="0"/>
              <a:t>Образец заголовка</a:t>
            </a:r>
          </a:p>
        </p:txBody>
      </p:sp>
      <p:grpSp>
        <p:nvGrpSpPr>
          <p:cNvPr id="4" name="Группа 14">
            <a:extLst>
              <a:ext uri="{FF2B5EF4-FFF2-40B4-BE49-F238E27FC236}">
                <a16:creationId xmlns:a16="http://schemas.microsoft.com/office/drawing/2014/main" id="{7732E1E7-45E3-4264-8F26-66758696DD1E}"/>
              </a:ext>
            </a:extLst>
          </p:cNvPr>
          <p:cNvGrpSpPr/>
          <p:nvPr/>
        </p:nvGrpSpPr>
        <p:grpSpPr>
          <a:xfrm rot="16200000">
            <a:off x="307600" y="-241991"/>
            <a:ext cx="535531" cy="483982"/>
            <a:chOff x="10945855" y="7317026"/>
            <a:chExt cx="2483924" cy="2993104"/>
          </a:xfrm>
        </p:grpSpPr>
        <p:sp>
          <p:nvSpPr>
            <p:cNvPr id="16" name="Полилиния: Фигура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7" name="Полилиния: Фигура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nvGrpSpPr>
          <p:cNvPr id="6" name="Группа 5">
            <a:extLst>
              <a:ext uri="{FF2B5EF4-FFF2-40B4-BE49-F238E27FC236}">
                <a16:creationId xmlns:a16="http://schemas.microsoft.com/office/drawing/2014/main" id="{D9EBF8BB-A805-4DDB-B459-082F99815B95}"/>
              </a:ext>
            </a:extLst>
          </p:cNvPr>
          <p:cNvGrpSpPr/>
          <p:nvPr/>
        </p:nvGrpSpPr>
        <p:grpSpPr>
          <a:xfrm>
            <a:off x="-1" y="1357409"/>
            <a:ext cx="9144001" cy="4846320"/>
            <a:chOff x="-1" y="1357409"/>
            <a:chExt cx="12192001" cy="4917518"/>
          </a:xfrm>
        </p:grpSpPr>
        <p:sp>
          <p:nvSpPr>
            <p:cNvPr id="19" name="Прямоугольник: Усеченный угол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 name="Прямоугольник: Усеченный угол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6" name="Текст 22">
            <a:extLst>
              <a:ext uri="{FF2B5EF4-FFF2-40B4-BE49-F238E27FC236}">
                <a16:creationId xmlns:a16="http://schemas.microsoft.com/office/drawing/2014/main" id="{2A19101D-7C37-42BF-8167-5391EA65EC3A}"/>
              </a:ext>
            </a:extLst>
          </p:cNvPr>
          <p:cNvSpPr>
            <a:spLocks noGrp="1"/>
          </p:cNvSpPr>
          <p:nvPr>
            <p:ph type="body" sz="quarter" idx="18"/>
          </p:nvPr>
        </p:nvSpPr>
        <p:spPr>
          <a:xfrm>
            <a:off x="406570" y="4240093"/>
            <a:ext cx="7051505" cy="1463040"/>
          </a:xfrm>
        </p:spPr>
        <p:txBody>
          <a:bodyPr lIns="0" tIns="0" rIns="0" bIns="0" rtlCol="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ru-RU" noProof="0"/>
              <a:t>Образец текста</a:t>
            </a:r>
          </a:p>
        </p:txBody>
      </p:sp>
      <p:sp>
        <p:nvSpPr>
          <p:cNvPr id="35" name="Полилиния: Фигура 34">
            <a:extLst>
              <a:ext uri="{FF2B5EF4-FFF2-40B4-BE49-F238E27FC236}">
                <a16:creationId xmlns:a16="http://schemas.microsoft.com/office/drawing/2014/main" id="{62EEBF51-DCAD-4335-85E9-52801031A1BF}"/>
              </a:ext>
            </a:extLst>
          </p:cNvPr>
          <p:cNvSpPr/>
          <p:nvPr/>
        </p:nvSpPr>
        <p:spPr>
          <a:xfrm flipH="1">
            <a:off x="8086725" y="5448298"/>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5" name="Номер слайда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sp>
        <p:nvSpPr>
          <p:cNvPr id="13" name="Рисунок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6"/>
            <a:ext cx="9144002" cy="2289897"/>
          </a:xfrm>
        </p:spPr>
        <p:txBody>
          <a:bodyPr rtlCol="0" anchor="ctr">
            <a:normAutofit/>
          </a:bodyPr>
          <a:lstStyle>
            <a:lvl1pPr marL="0" indent="0" algn="ctr">
              <a:buNone/>
              <a:defRPr sz="1400">
                <a:solidFill>
                  <a:schemeClr val="accent2"/>
                </a:solidFill>
                <a:latin typeface="Trade Gothic LT Pro" panose="020B0503040303020004" pitchFamily="34" charset="0"/>
              </a:defRPr>
            </a:lvl1pPr>
          </a:lstStyle>
          <a:p>
            <a:pPr rtl="0"/>
            <a:r>
              <a:rPr lang="ru-RU" noProof="0"/>
              <a:t>Вставка изображения</a:t>
            </a:r>
          </a:p>
        </p:txBody>
      </p:sp>
    </p:spTree>
    <p:extLst>
      <p:ext uri="{BB962C8B-B14F-4D97-AF65-F5344CB8AC3E}">
        <p14:creationId xmlns:p14="http://schemas.microsoft.com/office/powerpoint/2010/main" val="2486826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Рисунок с подписью">
    <p:bg>
      <p:bgPr>
        <a:solidFill>
          <a:schemeClr val="accent2"/>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B3E033F-4449-40FA-BC85-BD2712D313DD}"/>
              </a:ext>
            </a:extLst>
          </p:cNvPr>
          <p:cNvSpPr/>
          <p:nvPr/>
        </p:nvSpPr>
        <p:spPr>
          <a:xfrm>
            <a:off x="0" y="1"/>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олилиния: Фигура 9">
            <a:extLst>
              <a:ext uri="{FF2B5EF4-FFF2-40B4-BE49-F238E27FC236}">
                <a16:creationId xmlns:a16="http://schemas.microsoft.com/office/drawing/2014/main" id="{63D26743-0505-444C-80B3-E88EE87DF72B}"/>
              </a:ext>
            </a:extLst>
          </p:cNvPr>
          <p:cNvSpPr/>
          <p:nvPr/>
        </p:nvSpPr>
        <p:spPr>
          <a:xfrm>
            <a:off x="0" y="1"/>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8" name="Полилиния: Фигура 17">
            <a:extLst>
              <a:ext uri="{FF2B5EF4-FFF2-40B4-BE49-F238E27FC236}">
                <a16:creationId xmlns:a16="http://schemas.microsoft.com/office/drawing/2014/main" id="{E37145E9-AC61-47D5-9288-8789940F81B6}"/>
              </a:ext>
            </a:extLst>
          </p:cNvPr>
          <p:cNvSpPr/>
          <p:nvPr/>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2" name="Полилиния: фигура 11">
            <a:extLst>
              <a:ext uri="{FF2B5EF4-FFF2-40B4-BE49-F238E27FC236}">
                <a16:creationId xmlns:a16="http://schemas.microsoft.com/office/drawing/2014/main" id="{A5E2B3ED-9A49-40A7-B8A3-62595FE513F9}"/>
              </a:ext>
            </a:extLst>
          </p:cNvPr>
          <p:cNvSpPr/>
          <p:nvPr/>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Полилиния: Фигура 7">
            <a:extLst>
              <a:ext uri="{FF2B5EF4-FFF2-40B4-BE49-F238E27FC236}">
                <a16:creationId xmlns:a16="http://schemas.microsoft.com/office/drawing/2014/main" id="{1599AF7E-3E34-4597-AA72-9373A7FDB020}"/>
              </a:ext>
            </a:extLst>
          </p:cNvPr>
          <p:cNvSpPr/>
          <p:nvPr/>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4A2DF563-7FAC-46B3-B24C-7E45CD89DA2B}"/>
              </a:ext>
            </a:extLst>
          </p:cNvPr>
          <p:cNvSpPr>
            <a:spLocks noGrp="1"/>
          </p:cNvSpPr>
          <p:nvPr>
            <p:ph type="title"/>
          </p:nvPr>
        </p:nvSpPr>
        <p:spPr>
          <a:xfrm>
            <a:off x="333375" y="542926"/>
            <a:ext cx="8410575"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ru-RU" noProof="0"/>
              <a:t>Образец заголовка</a:t>
            </a:r>
          </a:p>
        </p:txBody>
      </p:sp>
      <p:grpSp>
        <p:nvGrpSpPr>
          <p:cNvPr id="4" name="Группа 14">
            <a:extLst>
              <a:ext uri="{FF2B5EF4-FFF2-40B4-BE49-F238E27FC236}">
                <a16:creationId xmlns:a16="http://schemas.microsoft.com/office/drawing/2014/main" id="{7732E1E7-45E3-4264-8F26-66758696DD1E}"/>
              </a:ext>
            </a:extLst>
          </p:cNvPr>
          <p:cNvGrpSpPr/>
          <p:nvPr/>
        </p:nvGrpSpPr>
        <p:grpSpPr>
          <a:xfrm rot="16200000">
            <a:off x="307600" y="-241991"/>
            <a:ext cx="535531" cy="483982"/>
            <a:chOff x="10945855" y="7317026"/>
            <a:chExt cx="2483924" cy="2993104"/>
          </a:xfrm>
        </p:grpSpPr>
        <p:sp>
          <p:nvSpPr>
            <p:cNvPr id="16" name="Полилиния: Фигура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7" name="Полилиния: Фигура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nvGrpSpPr>
          <p:cNvPr id="6" name="Группа 5">
            <a:extLst>
              <a:ext uri="{FF2B5EF4-FFF2-40B4-BE49-F238E27FC236}">
                <a16:creationId xmlns:a16="http://schemas.microsoft.com/office/drawing/2014/main" id="{D9EBF8BB-A805-4DDB-B459-082F99815B95}"/>
              </a:ext>
            </a:extLst>
          </p:cNvPr>
          <p:cNvGrpSpPr/>
          <p:nvPr/>
        </p:nvGrpSpPr>
        <p:grpSpPr>
          <a:xfrm>
            <a:off x="-1" y="1357409"/>
            <a:ext cx="9144001" cy="4846320"/>
            <a:chOff x="-1" y="1357409"/>
            <a:chExt cx="12192001" cy="4917518"/>
          </a:xfrm>
        </p:grpSpPr>
        <p:sp>
          <p:nvSpPr>
            <p:cNvPr id="19" name="Прямоугольник: Усеченный угол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 name="Прямоугольник: Усеченный угол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35" name="Полилиния: Фигура 34">
            <a:extLst>
              <a:ext uri="{FF2B5EF4-FFF2-40B4-BE49-F238E27FC236}">
                <a16:creationId xmlns:a16="http://schemas.microsoft.com/office/drawing/2014/main" id="{62EEBF51-DCAD-4335-85E9-52801031A1BF}"/>
              </a:ext>
            </a:extLst>
          </p:cNvPr>
          <p:cNvSpPr/>
          <p:nvPr/>
        </p:nvSpPr>
        <p:spPr>
          <a:xfrm flipH="1">
            <a:off x="8086725" y="5448298"/>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5" name="Номер слайда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sp>
        <p:nvSpPr>
          <p:cNvPr id="20" name="Рисунок 2">
            <a:extLst>
              <a:ext uri="{FF2B5EF4-FFF2-40B4-BE49-F238E27FC236}">
                <a16:creationId xmlns:a16="http://schemas.microsoft.com/office/drawing/2014/main" id="{30B3A574-7940-4E35-857E-5CA35A5910E5}"/>
              </a:ext>
            </a:extLst>
          </p:cNvPr>
          <p:cNvSpPr>
            <a:spLocks noGrp="1"/>
          </p:cNvSpPr>
          <p:nvPr>
            <p:ph type="pic" idx="1"/>
          </p:nvPr>
        </p:nvSpPr>
        <p:spPr>
          <a:xfrm>
            <a:off x="3082566" y="1444650"/>
            <a:ext cx="5661385" cy="4579079"/>
          </a:xfrm>
        </p:spPr>
        <p:txBody>
          <a:bodyPr rtlCol="0">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p>
        </p:txBody>
      </p:sp>
      <p:sp>
        <p:nvSpPr>
          <p:cNvPr id="21" name="Текст 3">
            <a:extLst>
              <a:ext uri="{FF2B5EF4-FFF2-40B4-BE49-F238E27FC236}">
                <a16:creationId xmlns:a16="http://schemas.microsoft.com/office/drawing/2014/main" id="{912B51EA-3E6F-4BF6-BE48-62128AF32B85}"/>
              </a:ext>
            </a:extLst>
          </p:cNvPr>
          <p:cNvSpPr>
            <a:spLocks noGrp="1"/>
          </p:cNvSpPr>
          <p:nvPr>
            <p:ph type="body" sz="half" idx="2"/>
          </p:nvPr>
        </p:nvSpPr>
        <p:spPr>
          <a:xfrm>
            <a:off x="332525" y="1444650"/>
            <a:ext cx="2523797" cy="4579079"/>
          </a:xfrm>
        </p:spPr>
        <p:txBody>
          <a:bodyPr rtlCol="0"/>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Tree>
    <p:extLst>
      <p:ext uri="{BB962C8B-B14F-4D97-AF65-F5344CB8AC3E}">
        <p14:creationId xmlns:p14="http://schemas.microsoft.com/office/powerpoint/2010/main" val="1540650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Объект с подписью">
    <p:bg>
      <p:bgPr>
        <a:solidFill>
          <a:schemeClr val="accent2"/>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B3E033F-4449-40FA-BC85-BD2712D313DD}"/>
              </a:ext>
            </a:extLst>
          </p:cNvPr>
          <p:cNvSpPr/>
          <p:nvPr/>
        </p:nvSpPr>
        <p:spPr>
          <a:xfrm>
            <a:off x="0" y="1"/>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олилиния: Фигура 9">
            <a:extLst>
              <a:ext uri="{FF2B5EF4-FFF2-40B4-BE49-F238E27FC236}">
                <a16:creationId xmlns:a16="http://schemas.microsoft.com/office/drawing/2014/main" id="{63D26743-0505-444C-80B3-E88EE87DF72B}"/>
              </a:ext>
            </a:extLst>
          </p:cNvPr>
          <p:cNvSpPr/>
          <p:nvPr/>
        </p:nvSpPr>
        <p:spPr>
          <a:xfrm>
            <a:off x="0" y="1"/>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8" name="Полилиния: Фигура 17">
            <a:extLst>
              <a:ext uri="{FF2B5EF4-FFF2-40B4-BE49-F238E27FC236}">
                <a16:creationId xmlns:a16="http://schemas.microsoft.com/office/drawing/2014/main" id="{E37145E9-AC61-47D5-9288-8789940F81B6}"/>
              </a:ext>
            </a:extLst>
          </p:cNvPr>
          <p:cNvSpPr/>
          <p:nvPr/>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2" name="Полилиния: фигура 11">
            <a:extLst>
              <a:ext uri="{FF2B5EF4-FFF2-40B4-BE49-F238E27FC236}">
                <a16:creationId xmlns:a16="http://schemas.microsoft.com/office/drawing/2014/main" id="{A5E2B3ED-9A49-40A7-B8A3-62595FE513F9}"/>
              </a:ext>
            </a:extLst>
          </p:cNvPr>
          <p:cNvSpPr/>
          <p:nvPr/>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Полилиния: Фигура 7">
            <a:extLst>
              <a:ext uri="{FF2B5EF4-FFF2-40B4-BE49-F238E27FC236}">
                <a16:creationId xmlns:a16="http://schemas.microsoft.com/office/drawing/2014/main" id="{1599AF7E-3E34-4597-AA72-9373A7FDB020}"/>
              </a:ext>
            </a:extLst>
          </p:cNvPr>
          <p:cNvSpPr/>
          <p:nvPr/>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4A2DF563-7FAC-46B3-B24C-7E45CD89DA2B}"/>
              </a:ext>
            </a:extLst>
          </p:cNvPr>
          <p:cNvSpPr>
            <a:spLocks noGrp="1"/>
          </p:cNvSpPr>
          <p:nvPr>
            <p:ph type="title"/>
          </p:nvPr>
        </p:nvSpPr>
        <p:spPr>
          <a:xfrm>
            <a:off x="333375" y="542926"/>
            <a:ext cx="8410575"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ru-RU" noProof="0"/>
              <a:t>Образец заголовка</a:t>
            </a:r>
          </a:p>
        </p:txBody>
      </p:sp>
      <p:grpSp>
        <p:nvGrpSpPr>
          <p:cNvPr id="4" name="Группа 14">
            <a:extLst>
              <a:ext uri="{FF2B5EF4-FFF2-40B4-BE49-F238E27FC236}">
                <a16:creationId xmlns:a16="http://schemas.microsoft.com/office/drawing/2014/main" id="{7732E1E7-45E3-4264-8F26-66758696DD1E}"/>
              </a:ext>
            </a:extLst>
          </p:cNvPr>
          <p:cNvGrpSpPr/>
          <p:nvPr/>
        </p:nvGrpSpPr>
        <p:grpSpPr>
          <a:xfrm rot="16200000">
            <a:off x="307600" y="-241991"/>
            <a:ext cx="535531" cy="483982"/>
            <a:chOff x="10945855" y="7317026"/>
            <a:chExt cx="2483924" cy="2993104"/>
          </a:xfrm>
        </p:grpSpPr>
        <p:sp>
          <p:nvSpPr>
            <p:cNvPr id="16" name="Полилиния: Фигура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7" name="Полилиния: Фигура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nvGrpSpPr>
          <p:cNvPr id="6" name="Группа 5">
            <a:extLst>
              <a:ext uri="{FF2B5EF4-FFF2-40B4-BE49-F238E27FC236}">
                <a16:creationId xmlns:a16="http://schemas.microsoft.com/office/drawing/2014/main" id="{D9EBF8BB-A805-4DDB-B459-082F99815B95}"/>
              </a:ext>
            </a:extLst>
          </p:cNvPr>
          <p:cNvGrpSpPr/>
          <p:nvPr/>
        </p:nvGrpSpPr>
        <p:grpSpPr>
          <a:xfrm>
            <a:off x="-1" y="1357409"/>
            <a:ext cx="9144001" cy="4846320"/>
            <a:chOff x="-1" y="1357409"/>
            <a:chExt cx="12192001" cy="4917518"/>
          </a:xfrm>
        </p:grpSpPr>
        <p:sp>
          <p:nvSpPr>
            <p:cNvPr id="19" name="Прямоугольник: Усеченный угол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 name="Прямоугольник: Усеченный угол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35" name="Полилиния: Фигура 34">
            <a:extLst>
              <a:ext uri="{FF2B5EF4-FFF2-40B4-BE49-F238E27FC236}">
                <a16:creationId xmlns:a16="http://schemas.microsoft.com/office/drawing/2014/main" id="{62EEBF51-DCAD-4335-85E9-52801031A1BF}"/>
              </a:ext>
            </a:extLst>
          </p:cNvPr>
          <p:cNvSpPr/>
          <p:nvPr/>
        </p:nvSpPr>
        <p:spPr>
          <a:xfrm flipH="1">
            <a:off x="8086725" y="5448298"/>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5" name="Номер слайда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sp>
        <p:nvSpPr>
          <p:cNvPr id="21" name="Текст 3">
            <a:extLst>
              <a:ext uri="{FF2B5EF4-FFF2-40B4-BE49-F238E27FC236}">
                <a16:creationId xmlns:a16="http://schemas.microsoft.com/office/drawing/2014/main" id="{912B51EA-3E6F-4BF6-BE48-62128AF32B85}"/>
              </a:ext>
            </a:extLst>
          </p:cNvPr>
          <p:cNvSpPr>
            <a:spLocks noGrp="1"/>
          </p:cNvSpPr>
          <p:nvPr>
            <p:ph type="body" sz="half" idx="2"/>
          </p:nvPr>
        </p:nvSpPr>
        <p:spPr>
          <a:xfrm>
            <a:off x="332525" y="1444650"/>
            <a:ext cx="2523797" cy="4579079"/>
          </a:xfrm>
        </p:spPr>
        <p:txBody>
          <a:bodyPr rtlCol="0"/>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22" name="Объект 2">
            <a:extLst>
              <a:ext uri="{FF2B5EF4-FFF2-40B4-BE49-F238E27FC236}">
                <a16:creationId xmlns:a16="http://schemas.microsoft.com/office/drawing/2014/main" id="{A015C605-1D30-48BC-A0D6-3B11AF56CC53}"/>
              </a:ext>
            </a:extLst>
          </p:cNvPr>
          <p:cNvSpPr>
            <a:spLocks noGrp="1"/>
          </p:cNvSpPr>
          <p:nvPr>
            <p:ph idx="1"/>
          </p:nvPr>
        </p:nvSpPr>
        <p:spPr>
          <a:xfrm>
            <a:off x="2973217" y="1444650"/>
            <a:ext cx="5770733" cy="4579079"/>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121298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D4494CD2-CCDD-0248-96F8-741002C44255}"/>
              </a:ext>
            </a:extLst>
          </p:cNvPr>
          <p:cNvSpPr/>
          <p:nvPr/>
        </p:nvSpPr>
        <p:spPr>
          <a:xfrm>
            <a:off x="0" y="1"/>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9" name="Полилиния: фигура 9">
            <a:extLst>
              <a:ext uri="{FF2B5EF4-FFF2-40B4-BE49-F238E27FC236}">
                <a16:creationId xmlns:a16="http://schemas.microsoft.com/office/drawing/2014/main" id="{07077B00-C1EE-7241-B441-7814F92A7EDF}"/>
              </a:ext>
            </a:extLst>
          </p:cNvPr>
          <p:cNvSpPr/>
          <p:nvPr/>
        </p:nvSpPr>
        <p:spPr>
          <a:xfrm>
            <a:off x="0" y="1"/>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20" name="Полилиния: Фигура 17">
            <a:extLst>
              <a:ext uri="{FF2B5EF4-FFF2-40B4-BE49-F238E27FC236}">
                <a16:creationId xmlns:a16="http://schemas.microsoft.com/office/drawing/2014/main" id="{3A1AEBC4-637E-F64C-9192-69AC4BB26D0C}"/>
              </a:ext>
            </a:extLst>
          </p:cNvPr>
          <p:cNvSpPr/>
          <p:nvPr/>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21" name="Полилиния: фигура 11">
            <a:extLst>
              <a:ext uri="{FF2B5EF4-FFF2-40B4-BE49-F238E27FC236}">
                <a16:creationId xmlns:a16="http://schemas.microsoft.com/office/drawing/2014/main" id="{669A7039-C54C-8E46-9A8B-DDB2547D989C}"/>
              </a:ext>
            </a:extLst>
          </p:cNvPr>
          <p:cNvSpPr/>
          <p:nvPr/>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2" name="Полилиния: Фигура 7">
            <a:extLst>
              <a:ext uri="{FF2B5EF4-FFF2-40B4-BE49-F238E27FC236}">
                <a16:creationId xmlns:a16="http://schemas.microsoft.com/office/drawing/2014/main" id="{4F173B32-87BB-9A40-8C91-4C1EED2B7ABF}"/>
              </a:ext>
            </a:extLst>
          </p:cNvPr>
          <p:cNvSpPr/>
          <p:nvPr/>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nvGrpSpPr>
          <p:cNvPr id="2" name="Группа 23">
            <a:extLst>
              <a:ext uri="{FF2B5EF4-FFF2-40B4-BE49-F238E27FC236}">
                <a16:creationId xmlns:a16="http://schemas.microsoft.com/office/drawing/2014/main" id="{4AC87F4E-12B5-1B42-AFD2-4DB39B7645C9}"/>
              </a:ext>
            </a:extLst>
          </p:cNvPr>
          <p:cNvGrpSpPr/>
          <p:nvPr/>
        </p:nvGrpSpPr>
        <p:grpSpPr>
          <a:xfrm rot="16200000">
            <a:off x="307600" y="-241991"/>
            <a:ext cx="535531" cy="483982"/>
            <a:chOff x="10945855" y="7317026"/>
            <a:chExt cx="2483924" cy="2993104"/>
          </a:xfrm>
        </p:grpSpPr>
        <p:sp>
          <p:nvSpPr>
            <p:cNvPr id="25" name="Полилиния: Фигура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6" name="Полилиния: Фигура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30" name="Полилиния: Фигура 23">
            <a:extLst>
              <a:ext uri="{FF2B5EF4-FFF2-40B4-BE49-F238E27FC236}">
                <a16:creationId xmlns:a16="http://schemas.microsoft.com/office/drawing/2014/main" id="{CBE3FDC9-67CB-FA42-B127-A36BFF4678BB}"/>
              </a:ext>
            </a:extLst>
          </p:cNvPr>
          <p:cNvSpPr/>
          <p:nvPr/>
        </p:nvSpPr>
        <p:spPr>
          <a:xfrm flipH="1">
            <a:off x="8086725" y="5448298"/>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1" name="Номер слайда 4">
            <a:extLst>
              <a:ext uri="{FF2B5EF4-FFF2-40B4-BE49-F238E27FC236}">
                <a16:creationId xmlns:a16="http://schemas.microsoft.com/office/drawing/2014/main" id="{1E902BFF-CA8F-D745-A819-A7BB38B30ED9}"/>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spTree>
    <p:extLst>
      <p:ext uri="{BB962C8B-B14F-4D97-AF65-F5344CB8AC3E}">
        <p14:creationId xmlns:p14="http://schemas.microsoft.com/office/powerpoint/2010/main" val="267230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пасибо (1)">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6E739168-A5E8-443A-B392-7AD4CF8977AD}"/>
              </a:ext>
            </a:extLst>
          </p:cNvPr>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5" name="Полилиния: Фигура 14">
            <a:extLst>
              <a:ext uri="{FF2B5EF4-FFF2-40B4-BE49-F238E27FC236}">
                <a16:creationId xmlns:a16="http://schemas.microsoft.com/office/drawing/2014/main" id="{41E10E1E-5268-4F03-BA64-07E19DE26739}"/>
              </a:ext>
            </a:extLst>
          </p:cNvPr>
          <p:cNvSpPr/>
          <p:nvPr/>
        </p:nvSpPr>
        <p:spPr>
          <a:xfrm flipH="1">
            <a:off x="-12223" y="0"/>
            <a:ext cx="9156224"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Полилиния: фигура 15">
            <a:extLst>
              <a:ext uri="{FF2B5EF4-FFF2-40B4-BE49-F238E27FC236}">
                <a16:creationId xmlns:a16="http://schemas.microsoft.com/office/drawing/2014/main" id="{B989C45D-BDFF-418F-BE79-03FF70015770}"/>
              </a:ext>
            </a:extLst>
          </p:cNvPr>
          <p:cNvSpPr/>
          <p:nvPr/>
        </p:nvSpPr>
        <p:spPr>
          <a:xfrm rot="5400000" flipH="1" flipV="1">
            <a:off x="1143000" y="-1143001"/>
            <a:ext cx="6858000" cy="9144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0" name="Полилиния: Фигура 19">
            <a:extLst>
              <a:ext uri="{FF2B5EF4-FFF2-40B4-BE49-F238E27FC236}">
                <a16:creationId xmlns:a16="http://schemas.microsoft.com/office/drawing/2014/main" id="{0027A677-9ACB-4264-B148-4806678FB83F}"/>
              </a:ext>
            </a:extLst>
          </p:cNvPr>
          <p:cNvSpPr/>
          <p:nvPr/>
        </p:nvSpPr>
        <p:spPr>
          <a:xfrm rot="5400000" flipH="1" flipV="1">
            <a:off x="1143000" y="-1143001"/>
            <a:ext cx="6858000" cy="9144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nvGrpSpPr>
          <p:cNvPr id="3" name="Группа 5">
            <a:extLst>
              <a:ext uri="{FF2B5EF4-FFF2-40B4-BE49-F238E27FC236}">
                <a16:creationId xmlns:a16="http://schemas.microsoft.com/office/drawing/2014/main" id="{EA7FF9D7-8545-4547-AC77-A0421EEB9B99}"/>
              </a:ext>
            </a:extLst>
          </p:cNvPr>
          <p:cNvGrpSpPr/>
          <p:nvPr/>
        </p:nvGrpSpPr>
        <p:grpSpPr>
          <a:xfrm>
            <a:off x="0" y="0"/>
            <a:ext cx="5161475" cy="6858876"/>
            <a:chOff x="-5321" y="1096"/>
            <a:chExt cx="5924073" cy="5904197"/>
          </a:xfrm>
        </p:grpSpPr>
        <p:sp>
          <p:nvSpPr>
            <p:cNvPr id="17" name="Прямоугольный треугольник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8" name="Прямоугольный треугольник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9" name="Прямоугольный треугольник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 name="Заголовок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3912931" y="2807208"/>
            <a:ext cx="3709199"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rtl="0"/>
            <a:r>
              <a:rPr lang="ru-RU" noProof="0"/>
              <a:t>Спасибо!</a:t>
            </a:r>
          </a:p>
        </p:txBody>
      </p:sp>
    </p:spTree>
    <p:extLst>
      <p:ext uri="{BB962C8B-B14F-4D97-AF65-F5344CB8AC3E}">
        <p14:creationId xmlns:p14="http://schemas.microsoft.com/office/powerpoint/2010/main" val="2236386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Спасибо (2)">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6E739168-A5E8-443A-B392-7AD4CF8977AD}"/>
              </a:ext>
            </a:extLst>
          </p:cNvPr>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5" name="Полилиния: Фигура 14">
            <a:extLst>
              <a:ext uri="{FF2B5EF4-FFF2-40B4-BE49-F238E27FC236}">
                <a16:creationId xmlns:a16="http://schemas.microsoft.com/office/drawing/2014/main" id="{41E10E1E-5268-4F03-BA64-07E19DE26739}"/>
              </a:ext>
            </a:extLst>
          </p:cNvPr>
          <p:cNvSpPr/>
          <p:nvPr/>
        </p:nvSpPr>
        <p:spPr>
          <a:xfrm flipH="1">
            <a:off x="-12223" y="0"/>
            <a:ext cx="9156224"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Полилиния: фигура 15">
            <a:extLst>
              <a:ext uri="{FF2B5EF4-FFF2-40B4-BE49-F238E27FC236}">
                <a16:creationId xmlns:a16="http://schemas.microsoft.com/office/drawing/2014/main" id="{B989C45D-BDFF-418F-BE79-03FF70015770}"/>
              </a:ext>
            </a:extLst>
          </p:cNvPr>
          <p:cNvSpPr/>
          <p:nvPr/>
        </p:nvSpPr>
        <p:spPr>
          <a:xfrm rot="5400000" flipH="1" flipV="1">
            <a:off x="1143000" y="-1143001"/>
            <a:ext cx="6858000" cy="9144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0" name="Полилиния: Фигура 19">
            <a:extLst>
              <a:ext uri="{FF2B5EF4-FFF2-40B4-BE49-F238E27FC236}">
                <a16:creationId xmlns:a16="http://schemas.microsoft.com/office/drawing/2014/main" id="{0027A677-9ACB-4264-B148-4806678FB83F}"/>
              </a:ext>
            </a:extLst>
          </p:cNvPr>
          <p:cNvSpPr/>
          <p:nvPr/>
        </p:nvSpPr>
        <p:spPr>
          <a:xfrm rot="5400000" flipH="1" flipV="1">
            <a:off x="1143000" y="-1143001"/>
            <a:ext cx="6858000" cy="9144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4770181" y="3429000"/>
            <a:ext cx="3709199"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rtl="0"/>
            <a:r>
              <a:rPr lang="ru-RU" noProof="0"/>
              <a:t>Спасибо!</a:t>
            </a:r>
          </a:p>
        </p:txBody>
      </p:sp>
      <p:sp>
        <p:nvSpPr>
          <p:cNvPr id="35" name="Полилиния: Фигура 34">
            <a:extLst>
              <a:ext uri="{FF2B5EF4-FFF2-40B4-BE49-F238E27FC236}">
                <a16:creationId xmlns:a16="http://schemas.microsoft.com/office/drawing/2014/main" id="{C024DCDB-C6BF-455E-AAB8-EAF9DAB302A1}"/>
              </a:ext>
            </a:extLst>
          </p:cNvPr>
          <p:cNvSpPr/>
          <p:nvPr/>
        </p:nvSpPr>
        <p:spPr>
          <a:xfrm rot="13500000">
            <a:off x="-1302864" y="-162471"/>
            <a:ext cx="6043521" cy="6320308"/>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32" name="Полилиния: Фигура 31">
            <a:extLst>
              <a:ext uri="{FF2B5EF4-FFF2-40B4-BE49-F238E27FC236}">
                <a16:creationId xmlns:a16="http://schemas.microsoft.com/office/drawing/2014/main" id="{26AFB47A-5D51-4F9C-B01B-977CE5E3C093}"/>
              </a:ext>
            </a:extLst>
          </p:cNvPr>
          <p:cNvSpPr/>
          <p:nvPr/>
        </p:nvSpPr>
        <p:spPr>
          <a:xfrm rot="13500000">
            <a:off x="-1614363" y="-997743"/>
            <a:ext cx="6043521" cy="675666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30" name="Полилиния: Фигура 29">
            <a:extLst>
              <a:ext uri="{FF2B5EF4-FFF2-40B4-BE49-F238E27FC236}">
                <a16:creationId xmlns:a16="http://schemas.microsoft.com/office/drawing/2014/main" id="{6997A4FF-7390-4173-8ACD-6CF7145AACEC}"/>
              </a:ext>
            </a:extLst>
          </p:cNvPr>
          <p:cNvSpPr/>
          <p:nvPr/>
        </p:nvSpPr>
        <p:spPr>
          <a:xfrm rot="18900000" flipH="1">
            <a:off x="-2010864" y="-465959"/>
            <a:ext cx="647933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B2838D16-809E-4EB1-8C0C-0E63D8139112}"/>
              </a:ext>
            </a:extLst>
          </p:cNvPr>
          <p:cNvSpPr/>
          <p:nvPr/>
        </p:nvSpPr>
        <p:spPr>
          <a:xfrm>
            <a:off x="0" y="0"/>
            <a:ext cx="9144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Полилиния: Фигура 7">
            <a:extLst>
              <a:ext uri="{FF2B5EF4-FFF2-40B4-BE49-F238E27FC236}">
                <a16:creationId xmlns:a16="http://schemas.microsoft.com/office/drawing/2014/main" id="{01FEB333-94B4-4E53-9019-D584810903BB}"/>
              </a:ext>
            </a:extLst>
          </p:cNvPr>
          <p:cNvSpPr/>
          <p:nvPr/>
        </p:nvSpPr>
        <p:spPr>
          <a:xfrm>
            <a:off x="0" y="1"/>
            <a:ext cx="9144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9" name="Полилиния: Фигура 8">
            <a:extLst>
              <a:ext uri="{FF2B5EF4-FFF2-40B4-BE49-F238E27FC236}">
                <a16:creationId xmlns:a16="http://schemas.microsoft.com/office/drawing/2014/main" id="{A59B9489-0CD9-4DB7-AC82-6E7867F91403}"/>
              </a:ext>
            </a:extLst>
          </p:cNvPr>
          <p:cNvSpPr/>
          <p:nvPr/>
        </p:nvSpPr>
        <p:spPr>
          <a:xfrm rot="16200000" flipV="1">
            <a:off x="1112261" y="-1112261"/>
            <a:ext cx="6862743" cy="9087265"/>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рямоугольный треугольник 9">
            <a:extLst>
              <a:ext uri="{FF2B5EF4-FFF2-40B4-BE49-F238E27FC236}">
                <a16:creationId xmlns:a16="http://schemas.microsoft.com/office/drawing/2014/main" id="{A55D1C76-C591-4FA5-9780-87AB6B37C0FA}"/>
              </a:ext>
            </a:extLst>
          </p:cNvPr>
          <p:cNvSpPr/>
          <p:nvPr/>
        </p:nvSpPr>
        <p:spPr>
          <a:xfrm rot="5400000" flipV="1">
            <a:off x="3597488" y="782783"/>
            <a:ext cx="6326154" cy="476059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1" name="Полилиния: Фигура 10">
            <a:extLst>
              <a:ext uri="{FF2B5EF4-FFF2-40B4-BE49-F238E27FC236}">
                <a16:creationId xmlns:a16="http://schemas.microsoft.com/office/drawing/2014/main" id="{A7DC1D12-670F-4235-8791-FA8C2B330871}"/>
              </a:ext>
            </a:extLst>
          </p:cNvPr>
          <p:cNvSpPr/>
          <p:nvPr/>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2" name="Полилиния: Фигура 11">
            <a:extLst>
              <a:ext uri="{FF2B5EF4-FFF2-40B4-BE49-F238E27FC236}">
                <a16:creationId xmlns:a16="http://schemas.microsoft.com/office/drawing/2014/main" id="{859569CF-FDAC-47C4-A0F5-296F7117C398}"/>
              </a:ext>
            </a:extLst>
          </p:cNvPr>
          <p:cNvSpPr/>
          <p:nvPr/>
        </p:nvSpPr>
        <p:spPr>
          <a:xfrm rot="2700000">
            <a:off x="6700970" y="2066798"/>
            <a:ext cx="4406148" cy="397442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3" name="Полилиния: Фигура 12">
            <a:extLst>
              <a:ext uri="{FF2B5EF4-FFF2-40B4-BE49-F238E27FC236}">
                <a16:creationId xmlns:a16="http://schemas.microsoft.com/office/drawing/2014/main" id="{D68D0C72-2B2C-4C85-A091-157853C71784}"/>
              </a:ext>
            </a:extLst>
          </p:cNvPr>
          <p:cNvSpPr/>
          <p:nvPr/>
        </p:nvSpPr>
        <p:spPr>
          <a:xfrm rot="8100000" flipH="1">
            <a:off x="7187681" y="1088097"/>
            <a:ext cx="3804135"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4" name="Полилиния: Фигура 13">
            <a:extLst>
              <a:ext uri="{FF2B5EF4-FFF2-40B4-BE49-F238E27FC236}">
                <a16:creationId xmlns:a16="http://schemas.microsoft.com/office/drawing/2014/main" id="{8E25334A-5FE3-4DDA-8D32-4796CCFCAA74}"/>
              </a:ext>
            </a:extLst>
          </p:cNvPr>
          <p:cNvSpPr/>
          <p:nvPr/>
        </p:nvSpPr>
        <p:spPr>
          <a:xfrm rot="2700000">
            <a:off x="8469217" y="5885197"/>
            <a:ext cx="877778" cy="1316667"/>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5" name="Полилиния: Фигура 14">
            <a:extLst>
              <a:ext uri="{FF2B5EF4-FFF2-40B4-BE49-F238E27FC236}">
                <a16:creationId xmlns:a16="http://schemas.microsoft.com/office/drawing/2014/main" id="{18818DF1-D7FD-4C0F-875D-7A07E8F75C06}"/>
              </a:ext>
            </a:extLst>
          </p:cNvPr>
          <p:cNvSpPr/>
          <p:nvPr/>
        </p:nvSpPr>
        <p:spPr>
          <a:xfrm rot="8100000" flipH="1">
            <a:off x="7936699" y="5841410"/>
            <a:ext cx="1779261"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grpSp>
        <p:nvGrpSpPr>
          <p:cNvPr id="2" name="Группа 15">
            <a:extLst>
              <a:ext uri="{FF2B5EF4-FFF2-40B4-BE49-F238E27FC236}">
                <a16:creationId xmlns:a16="http://schemas.microsoft.com/office/drawing/2014/main" id="{8F9BB384-9E14-4CEA-82C1-21837229D3EF}"/>
              </a:ext>
            </a:extLst>
          </p:cNvPr>
          <p:cNvGrpSpPr/>
          <p:nvPr/>
        </p:nvGrpSpPr>
        <p:grpSpPr>
          <a:xfrm rot="16200000">
            <a:off x="132239" y="-689051"/>
            <a:ext cx="1532001" cy="1369847"/>
            <a:chOff x="10800164" y="7142066"/>
            <a:chExt cx="2775293" cy="3308724"/>
          </a:xfrm>
        </p:grpSpPr>
        <p:sp>
          <p:nvSpPr>
            <p:cNvPr id="17" name="Полилиния: Фигура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8" name="Полилиния: Фигура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nvGrpSpPr>
          <p:cNvPr id="4" name="Группа 18">
            <a:extLst>
              <a:ext uri="{FF2B5EF4-FFF2-40B4-BE49-F238E27FC236}">
                <a16:creationId xmlns:a16="http://schemas.microsoft.com/office/drawing/2014/main" id="{2772239B-C46D-4458-BB4B-DDB12FAB0172}"/>
              </a:ext>
            </a:extLst>
          </p:cNvPr>
          <p:cNvGrpSpPr/>
          <p:nvPr/>
        </p:nvGrpSpPr>
        <p:grpSpPr>
          <a:xfrm rot="16200000">
            <a:off x="1392345" y="-373940"/>
            <a:ext cx="818398" cy="739622"/>
            <a:chOff x="10945855" y="7317026"/>
            <a:chExt cx="2483924" cy="2993104"/>
          </a:xfrm>
        </p:grpSpPr>
        <p:sp>
          <p:nvSpPr>
            <p:cNvPr id="20" name="Полилиния: Фигура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1" name="Полилиния: Фигура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3" name="Текст 2">
            <a:extLst>
              <a:ext uri="{FF2B5EF4-FFF2-40B4-BE49-F238E27FC236}">
                <a16:creationId xmlns:a16="http://schemas.microsoft.com/office/drawing/2014/main" id="{5E194264-A3F5-42E2-9A63-DCCED0457E1B}"/>
              </a:ext>
            </a:extLst>
          </p:cNvPr>
          <p:cNvSpPr>
            <a:spLocks noGrp="1"/>
          </p:cNvSpPr>
          <p:nvPr>
            <p:ph type="body" idx="1"/>
          </p:nvPr>
        </p:nvSpPr>
        <p:spPr>
          <a:xfrm>
            <a:off x="623888" y="4754880"/>
            <a:ext cx="5102352"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rtl="0"/>
            <a:r>
              <a:rPr lang="ru-RU" noProof="0"/>
              <a:t>Образец текста</a:t>
            </a:r>
          </a:p>
        </p:txBody>
      </p:sp>
      <p:sp>
        <p:nvSpPr>
          <p:cNvPr id="22" name="Номер слайда 4">
            <a:extLst>
              <a:ext uri="{FF2B5EF4-FFF2-40B4-BE49-F238E27FC236}">
                <a16:creationId xmlns:a16="http://schemas.microsoft.com/office/drawing/2014/main" id="{0F332671-6296-47C8-BF26-B2D962F5D03D}"/>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sp>
        <p:nvSpPr>
          <p:cNvPr id="23" name="Заголовок 1">
            <a:extLst>
              <a:ext uri="{FF2B5EF4-FFF2-40B4-BE49-F238E27FC236}">
                <a16:creationId xmlns:a16="http://schemas.microsoft.com/office/drawing/2014/main" id="{7772A652-7229-2B42-B87B-298C31D6F0CB}"/>
              </a:ext>
            </a:extLst>
          </p:cNvPr>
          <p:cNvSpPr>
            <a:spLocks noGrp="1"/>
          </p:cNvSpPr>
          <p:nvPr>
            <p:ph type="title" hasCustomPrompt="1"/>
          </p:nvPr>
        </p:nvSpPr>
        <p:spPr>
          <a:xfrm>
            <a:off x="624078" y="3886201"/>
            <a:ext cx="5836158" cy="859055"/>
          </a:xfrm>
        </p:spPr>
        <p:txBody>
          <a:bodyPr vert="horz" lIns="91440" tIns="45720" rIns="91440" bIns="45720" rtlCol="0" anchor="b">
            <a:normAutofit/>
          </a:bodyPr>
          <a:lstStyle>
            <a:lvl1pPr>
              <a:defRPr lang="en-GB" sz="5400" b="1" dirty="0">
                <a:solidFill>
                  <a:schemeClr val="bg1"/>
                </a:solidFill>
                <a:latin typeface="+mj-lt"/>
              </a:defRPr>
            </a:lvl1pPr>
          </a:lstStyle>
          <a:p>
            <a:pPr lvl="0" rtl="0"/>
            <a:r>
              <a:rPr lang="ru-RU" noProof="0"/>
              <a:t>Заголовок раздела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Дополнительный заголовок раздела">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id="{2CDBB6E5-B91E-4946-9390-E8693855103A}"/>
              </a:ext>
            </a:extLst>
          </p:cNvPr>
          <p:cNvSpPr/>
          <p:nvPr/>
        </p:nvSpPr>
        <p:spPr>
          <a:xfrm>
            <a:off x="0" y="0"/>
            <a:ext cx="9144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4" name="Полилиния: Фигура 33">
            <a:extLst>
              <a:ext uri="{FF2B5EF4-FFF2-40B4-BE49-F238E27FC236}">
                <a16:creationId xmlns:a16="http://schemas.microsoft.com/office/drawing/2014/main" id="{0C3CC1C9-1FA0-4FE4-8984-4A8B3728D674}"/>
              </a:ext>
            </a:extLst>
          </p:cNvPr>
          <p:cNvSpPr/>
          <p:nvPr/>
        </p:nvSpPr>
        <p:spPr>
          <a:xfrm rot="16200000" flipV="1">
            <a:off x="1283979" y="-997278"/>
            <a:ext cx="6862743" cy="8857300"/>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24" name="Полилиния: Фигура 23">
            <a:extLst>
              <a:ext uri="{FF2B5EF4-FFF2-40B4-BE49-F238E27FC236}">
                <a16:creationId xmlns:a16="http://schemas.microsoft.com/office/drawing/2014/main" id="{8E049265-431E-48DE-B7F7-4959930171DC}"/>
              </a:ext>
            </a:extLst>
          </p:cNvPr>
          <p:cNvSpPr/>
          <p:nvPr/>
        </p:nvSpPr>
        <p:spPr>
          <a:xfrm rot="16200000" flipV="1">
            <a:off x="1112262" y="-1112261"/>
            <a:ext cx="6862743" cy="9087265"/>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5" name="Полилиния: Фигура 24">
            <a:extLst>
              <a:ext uri="{FF2B5EF4-FFF2-40B4-BE49-F238E27FC236}">
                <a16:creationId xmlns:a16="http://schemas.microsoft.com/office/drawing/2014/main" id="{173E5F2D-1F8E-4DCC-857F-932C6C6539BB}"/>
              </a:ext>
            </a:extLst>
          </p:cNvPr>
          <p:cNvSpPr/>
          <p:nvPr/>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nvGrpSpPr>
          <p:cNvPr id="4" name="Группа 25">
            <a:extLst>
              <a:ext uri="{FF2B5EF4-FFF2-40B4-BE49-F238E27FC236}">
                <a16:creationId xmlns:a16="http://schemas.microsoft.com/office/drawing/2014/main" id="{E9318B2B-E019-4078-9EF0-C9D6281AE31B}"/>
              </a:ext>
            </a:extLst>
          </p:cNvPr>
          <p:cNvGrpSpPr/>
          <p:nvPr/>
        </p:nvGrpSpPr>
        <p:grpSpPr>
          <a:xfrm>
            <a:off x="7332057" y="2057401"/>
            <a:ext cx="3310169" cy="3934444"/>
            <a:chOff x="9222437" y="1088097"/>
            <a:chExt cx="5433318" cy="4843502"/>
          </a:xfrm>
        </p:grpSpPr>
        <p:sp>
          <p:nvSpPr>
            <p:cNvPr id="27" name="Полилиния: Фигура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28" name="Полилиния: Фигура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grpSp>
      <p:sp>
        <p:nvSpPr>
          <p:cNvPr id="29" name="Полилиния: Фигура 28">
            <a:extLst>
              <a:ext uri="{FF2B5EF4-FFF2-40B4-BE49-F238E27FC236}">
                <a16:creationId xmlns:a16="http://schemas.microsoft.com/office/drawing/2014/main" id="{EE8F5B31-1523-46AE-9455-C33DFC1BDDE0}"/>
              </a:ext>
            </a:extLst>
          </p:cNvPr>
          <p:cNvSpPr/>
          <p:nvPr/>
        </p:nvSpPr>
        <p:spPr>
          <a:xfrm rot="2700000">
            <a:off x="8469217" y="5885197"/>
            <a:ext cx="877778" cy="1316667"/>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30" name="Полилиния: Фигура 29">
            <a:extLst>
              <a:ext uri="{FF2B5EF4-FFF2-40B4-BE49-F238E27FC236}">
                <a16:creationId xmlns:a16="http://schemas.microsoft.com/office/drawing/2014/main" id="{5D17048F-C2E1-4775-BC32-50BD6219F89D}"/>
              </a:ext>
            </a:extLst>
          </p:cNvPr>
          <p:cNvSpPr/>
          <p:nvPr/>
        </p:nvSpPr>
        <p:spPr>
          <a:xfrm rot="8100000" flipH="1">
            <a:off x="7936699" y="5841410"/>
            <a:ext cx="1779261"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grpSp>
        <p:nvGrpSpPr>
          <p:cNvPr id="5" name="Группа 30">
            <a:extLst>
              <a:ext uri="{FF2B5EF4-FFF2-40B4-BE49-F238E27FC236}">
                <a16:creationId xmlns:a16="http://schemas.microsoft.com/office/drawing/2014/main" id="{EAB002AA-4848-49C8-A834-036F860C79A3}"/>
              </a:ext>
            </a:extLst>
          </p:cNvPr>
          <p:cNvGrpSpPr/>
          <p:nvPr/>
        </p:nvGrpSpPr>
        <p:grpSpPr>
          <a:xfrm rot="16200000" flipH="1">
            <a:off x="7303720" y="6409175"/>
            <a:ext cx="1052473" cy="907084"/>
            <a:chOff x="10800165" y="7142066"/>
            <a:chExt cx="2775293" cy="3189215"/>
          </a:xfrm>
        </p:grpSpPr>
        <p:sp>
          <p:nvSpPr>
            <p:cNvPr id="32" name="Полилиния: Фигура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3" name="Полилиния: Фигура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 name="Заголовок 1">
            <a:extLst>
              <a:ext uri="{FF2B5EF4-FFF2-40B4-BE49-F238E27FC236}">
                <a16:creationId xmlns:a16="http://schemas.microsoft.com/office/drawing/2014/main" id="{42374B20-3E42-44AF-BEF1-8AB33067395C}"/>
              </a:ext>
            </a:extLst>
          </p:cNvPr>
          <p:cNvSpPr>
            <a:spLocks noGrp="1"/>
          </p:cNvSpPr>
          <p:nvPr>
            <p:ph type="title" hasCustomPrompt="1"/>
          </p:nvPr>
        </p:nvSpPr>
        <p:spPr>
          <a:xfrm>
            <a:off x="624078" y="3886201"/>
            <a:ext cx="5836158" cy="859055"/>
          </a:xfrm>
        </p:spPr>
        <p:txBody>
          <a:bodyPr vert="horz" lIns="91440" tIns="45720" rIns="91440" bIns="45720" rtlCol="0" anchor="b">
            <a:normAutofit/>
          </a:bodyPr>
          <a:lstStyle>
            <a:lvl1pPr>
              <a:defRPr lang="en-GB" sz="5400" b="1" dirty="0">
                <a:solidFill>
                  <a:schemeClr val="bg1"/>
                </a:solidFill>
                <a:latin typeface="+mj-lt"/>
              </a:defRPr>
            </a:lvl1pPr>
          </a:lstStyle>
          <a:p>
            <a:pPr lvl="0" rtl="0"/>
            <a:r>
              <a:rPr lang="ru-RU" noProof="0"/>
              <a:t>Заголовок раздела 01</a:t>
            </a:r>
          </a:p>
        </p:txBody>
      </p:sp>
      <p:sp>
        <p:nvSpPr>
          <p:cNvPr id="3" name="Текст 2">
            <a:extLst>
              <a:ext uri="{FF2B5EF4-FFF2-40B4-BE49-F238E27FC236}">
                <a16:creationId xmlns:a16="http://schemas.microsoft.com/office/drawing/2014/main" id="{5E194264-A3F5-42E2-9A63-DCCED0457E1B}"/>
              </a:ext>
            </a:extLst>
          </p:cNvPr>
          <p:cNvSpPr>
            <a:spLocks noGrp="1"/>
          </p:cNvSpPr>
          <p:nvPr>
            <p:ph type="body" idx="1"/>
          </p:nvPr>
        </p:nvSpPr>
        <p:spPr>
          <a:xfrm>
            <a:off x="623888" y="4754880"/>
            <a:ext cx="5102352"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rtl="0"/>
            <a:r>
              <a:rPr lang="ru-RU" noProof="0"/>
              <a:t>Образец текста</a:t>
            </a:r>
          </a:p>
        </p:txBody>
      </p:sp>
      <p:sp>
        <p:nvSpPr>
          <p:cNvPr id="35" name="Номер слайда 4">
            <a:extLst>
              <a:ext uri="{FF2B5EF4-FFF2-40B4-BE49-F238E27FC236}">
                <a16:creationId xmlns:a16="http://schemas.microsoft.com/office/drawing/2014/main" id="{6F73F836-940E-4B65-A29C-D0869263C935}"/>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Слайд с цитатами">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id="{2CDBB6E5-B91E-4946-9390-E8693855103A}"/>
              </a:ext>
            </a:extLst>
          </p:cNvPr>
          <p:cNvSpPr/>
          <p:nvPr/>
        </p:nvSpPr>
        <p:spPr>
          <a:xfrm>
            <a:off x="0" y="0"/>
            <a:ext cx="9144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4" name="Полилиния: Фигура 33">
            <a:extLst>
              <a:ext uri="{FF2B5EF4-FFF2-40B4-BE49-F238E27FC236}">
                <a16:creationId xmlns:a16="http://schemas.microsoft.com/office/drawing/2014/main" id="{0C3CC1C9-1FA0-4FE4-8984-4A8B3728D674}"/>
              </a:ext>
            </a:extLst>
          </p:cNvPr>
          <p:cNvSpPr/>
          <p:nvPr/>
        </p:nvSpPr>
        <p:spPr>
          <a:xfrm rot="16200000" flipV="1">
            <a:off x="1283979" y="-997278"/>
            <a:ext cx="6862743" cy="8857300"/>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24" name="Полилиния: Фигура 23">
            <a:extLst>
              <a:ext uri="{FF2B5EF4-FFF2-40B4-BE49-F238E27FC236}">
                <a16:creationId xmlns:a16="http://schemas.microsoft.com/office/drawing/2014/main" id="{8E049265-431E-48DE-B7F7-4959930171DC}"/>
              </a:ext>
            </a:extLst>
          </p:cNvPr>
          <p:cNvSpPr/>
          <p:nvPr/>
        </p:nvSpPr>
        <p:spPr>
          <a:xfrm rot="16200000" flipV="1">
            <a:off x="1112262" y="-1112261"/>
            <a:ext cx="6862743" cy="9087265"/>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5" name="Полилиния: Фигура 24">
            <a:extLst>
              <a:ext uri="{FF2B5EF4-FFF2-40B4-BE49-F238E27FC236}">
                <a16:creationId xmlns:a16="http://schemas.microsoft.com/office/drawing/2014/main" id="{173E5F2D-1F8E-4DCC-857F-932C6C6539BB}"/>
              </a:ext>
            </a:extLst>
          </p:cNvPr>
          <p:cNvSpPr/>
          <p:nvPr/>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Овал 3">
            <a:extLst>
              <a:ext uri="{FF2B5EF4-FFF2-40B4-BE49-F238E27FC236}">
                <a16:creationId xmlns:a16="http://schemas.microsoft.com/office/drawing/2014/main" id="{ECB4C115-EFF9-405C-98BE-F4077B9730D0}"/>
              </a:ext>
            </a:extLst>
          </p:cNvPr>
          <p:cNvSpPr/>
          <p:nvPr/>
        </p:nvSpPr>
        <p:spPr>
          <a:xfrm>
            <a:off x="400049" y="914400"/>
            <a:ext cx="1458686"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8" name="Заголовок 1">
            <a:extLst>
              <a:ext uri="{FF2B5EF4-FFF2-40B4-BE49-F238E27FC236}">
                <a16:creationId xmlns:a16="http://schemas.microsoft.com/office/drawing/2014/main" id="{C9A300DD-BB54-44ED-A7E4-01CD41EC930F}"/>
              </a:ext>
            </a:extLst>
          </p:cNvPr>
          <p:cNvSpPr txBox="1">
            <a:spLocks/>
          </p:cNvSpPr>
          <p:nvPr/>
        </p:nvSpPr>
        <p:spPr>
          <a:xfrm>
            <a:off x="717745" y="923306"/>
            <a:ext cx="753836"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rtl="0"/>
            <a:r>
              <a:rPr lang="ru-RU" sz="18400" noProof="0">
                <a:solidFill>
                  <a:schemeClr val="accent1">
                    <a:lumMod val="60000"/>
                    <a:lumOff val="40000"/>
                  </a:schemeClr>
                </a:solidFill>
                <a:latin typeface="+mj-lt"/>
              </a:rPr>
              <a:t>"</a:t>
            </a:r>
          </a:p>
        </p:txBody>
      </p:sp>
      <p:sp>
        <p:nvSpPr>
          <p:cNvPr id="2" name="Заголовок 1">
            <a:extLst>
              <a:ext uri="{FF2B5EF4-FFF2-40B4-BE49-F238E27FC236}">
                <a16:creationId xmlns:a16="http://schemas.microsoft.com/office/drawing/2014/main" id="{42374B20-3E42-44AF-BEF1-8AB33067395C}"/>
              </a:ext>
            </a:extLst>
          </p:cNvPr>
          <p:cNvSpPr>
            <a:spLocks noGrp="1"/>
          </p:cNvSpPr>
          <p:nvPr>
            <p:ph type="title" hasCustomPrompt="1"/>
          </p:nvPr>
        </p:nvSpPr>
        <p:spPr>
          <a:xfrm>
            <a:off x="400050" y="3200401"/>
            <a:ext cx="5663293"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rtl="0"/>
            <a:r>
              <a:rPr lang="ru-RU" noProof="0"/>
              <a:t>Цитата</a:t>
            </a:r>
          </a:p>
        </p:txBody>
      </p:sp>
      <p:sp>
        <p:nvSpPr>
          <p:cNvPr id="19" name="Номер слайда 4">
            <a:extLst>
              <a:ext uri="{FF2B5EF4-FFF2-40B4-BE49-F238E27FC236}">
                <a16:creationId xmlns:a16="http://schemas.microsoft.com/office/drawing/2014/main" id="{A4E6C1FF-5925-42B3-B7F9-0A0031BDAD30}"/>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Заголовок + текст">
    <p:bg>
      <p:bgPr>
        <a:solidFill>
          <a:schemeClr val="accent2"/>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B3E033F-4449-40FA-BC85-BD2712D313DD}"/>
              </a:ext>
            </a:extLst>
          </p:cNvPr>
          <p:cNvSpPr/>
          <p:nvPr/>
        </p:nvSpPr>
        <p:spPr>
          <a:xfrm>
            <a:off x="0" y="1"/>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олилиния: Фигура 9">
            <a:extLst>
              <a:ext uri="{FF2B5EF4-FFF2-40B4-BE49-F238E27FC236}">
                <a16:creationId xmlns:a16="http://schemas.microsoft.com/office/drawing/2014/main" id="{63D26743-0505-444C-80B3-E88EE87DF72B}"/>
              </a:ext>
            </a:extLst>
          </p:cNvPr>
          <p:cNvSpPr/>
          <p:nvPr/>
        </p:nvSpPr>
        <p:spPr>
          <a:xfrm>
            <a:off x="0" y="1"/>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8" name="Полилиния: Фигура 7">
            <a:extLst>
              <a:ext uri="{FF2B5EF4-FFF2-40B4-BE49-F238E27FC236}">
                <a16:creationId xmlns:a16="http://schemas.microsoft.com/office/drawing/2014/main" id="{1599AF7E-3E34-4597-AA72-9373A7FDB020}"/>
              </a:ext>
            </a:extLst>
          </p:cNvPr>
          <p:cNvSpPr/>
          <p:nvPr/>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4A2DF563-7FAC-46B3-B24C-7E45CD89DA2B}"/>
              </a:ext>
            </a:extLst>
          </p:cNvPr>
          <p:cNvSpPr>
            <a:spLocks noGrp="1"/>
          </p:cNvSpPr>
          <p:nvPr>
            <p:ph type="title"/>
          </p:nvPr>
        </p:nvSpPr>
        <p:spPr>
          <a:xfrm>
            <a:off x="333375" y="542926"/>
            <a:ext cx="8410575"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ru-RU" noProof="0"/>
              <a:t>Образец заголовка</a:t>
            </a:r>
          </a:p>
        </p:txBody>
      </p:sp>
      <p:sp>
        <p:nvSpPr>
          <p:cNvPr id="5" name="Номер слайда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grpSp>
        <p:nvGrpSpPr>
          <p:cNvPr id="3" name="Группа 14">
            <a:extLst>
              <a:ext uri="{FF2B5EF4-FFF2-40B4-BE49-F238E27FC236}">
                <a16:creationId xmlns:a16="http://schemas.microsoft.com/office/drawing/2014/main" id="{7732E1E7-45E3-4264-8F26-66758696DD1E}"/>
              </a:ext>
            </a:extLst>
          </p:cNvPr>
          <p:cNvGrpSpPr/>
          <p:nvPr/>
        </p:nvGrpSpPr>
        <p:grpSpPr>
          <a:xfrm rot="16200000">
            <a:off x="307600" y="-241991"/>
            <a:ext cx="535531" cy="483982"/>
            <a:chOff x="10945855" y="7317026"/>
            <a:chExt cx="2483924" cy="2993104"/>
          </a:xfrm>
        </p:grpSpPr>
        <p:sp>
          <p:nvSpPr>
            <p:cNvPr id="16" name="Полилиния: Фигура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7" name="Полилиния: Фигура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3" name="Текст 22">
            <a:extLst>
              <a:ext uri="{FF2B5EF4-FFF2-40B4-BE49-F238E27FC236}">
                <a16:creationId xmlns:a16="http://schemas.microsoft.com/office/drawing/2014/main" id="{03618670-D1E4-466C-BDB5-FC890AC31457}"/>
              </a:ext>
            </a:extLst>
          </p:cNvPr>
          <p:cNvSpPr>
            <a:spLocks noGrp="1"/>
          </p:cNvSpPr>
          <p:nvPr>
            <p:ph type="body" sz="quarter" idx="13"/>
          </p:nvPr>
        </p:nvSpPr>
        <p:spPr>
          <a:xfrm>
            <a:off x="333375" y="1625386"/>
            <a:ext cx="5038725" cy="4093243"/>
          </a:xfrm>
        </p:spPr>
        <p:txBody>
          <a:bodyPr rtlCol="0">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rtl="0"/>
            <a:r>
              <a:rPr lang="ru-RU" noProof="0"/>
              <a:t>Образец текста</a:t>
            </a:r>
          </a:p>
          <a:p>
            <a:pPr lvl="1" rtl="0"/>
            <a:r>
              <a:rPr lang="ru-RU" noProof="0"/>
              <a:t>Второй уровень</a:t>
            </a:r>
          </a:p>
          <a:p>
            <a:pPr lvl="2" rtl="0"/>
            <a:r>
              <a:rPr lang="ru-RU" noProof="0"/>
              <a:t>Третий уровень</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bg>
      <p:bgPr>
        <a:solidFill>
          <a:schemeClr val="accent2"/>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B3E033F-4449-40FA-BC85-BD2712D313DD}"/>
              </a:ext>
            </a:extLst>
          </p:cNvPr>
          <p:cNvSpPr/>
          <p:nvPr/>
        </p:nvSpPr>
        <p:spPr>
          <a:xfrm>
            <a:off x="0" y="1"/>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олилиния: Фигура 9">
            <a:extLst>
              <a:ext uri="{FF2B5EF4-FFF2-40B4-BE49-F238E27FC236}">
                <a16:creationId xmlns:a16="http://schemas.microsoft.com/office/drawing/2014/main" id="{63D26743-0505-444C-80B3-E88EE87DF72B}"/>
              </a:ext>
            </a:extLst>
          </p:cNvPr>
          <p:cNvSpPr/>
          <p:nvPr/>
        </p:nvSpPr>
        <p:spPr>
          <a:xfrm>
            <a:off x="0" y="1"/>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8" name="Полилиния: Фигура 17">
            <a:extLst>
              <a:ext uri="{FF2B5EF4-FFF2-40B4-BE49-F238E27FC236}">
                <a16:creationId xmlns:a16="http://schemas.microsoft.com/office/drawing/2014/main" id="{E37145E9-AC61-47D5-9288-8789940F81B6}"/>
              </a:ext>
            </a:extLst>
          </p:cNvPr>
          <p:cNvSpPr/>
          <p:nvPr/>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2" name="Полилиния: фигура 11">
            <a:extLst>
              <a:ext uri="{FF2B5EF4-FFF2-40B4-BE49-F238E27FC236}">
                <a16:creationId xmlns:a16="http://schemas.microsoft.com/office/drawing/2014/main" id="{A5E2B3ED-9A49-40A7-B8A3-62595FE513F9}"/>
              </a:ext>
            </a:extLst>
          </p:cNvPr>
          <p:cNvSpPr/>
          <p:nvPr/>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Полилиния: Фигура 7">
            <a:extLst>
              <a:ext uri="{FF2B5EF4-FFF2-40B4-BE49-F238E27FC236}">
                <a16:creationId xmlns:a16="http://schemas.microsoft.com/office/drawing/2014/main" id="{1599AF7E-3E34-4597-AA72-9373A7FDB020}"/>
              </a:ext>
            </a:extLst>
          </p:cNvPr>
          <p:cNvSpPr/>
          <p:nvPr/>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4A2DF563-7FAC-46B3-B24C-7E45CD89DA2B}"/>
              </a:ext>
            </a:extLst>
          </p:cNvPr>
          <p:cNvSpPr>
            <a:spLocks noGrp="1"/>
          </p:cNvSpPr>
          <p:nvPr>
            <p:ph type="title"/>
          </p:nvPr>
        </p:nvSpPr>
        <p:spPr>
          <a:xfrm>
            <a:off x="333375" y="542926"/>
            <a:ext cx="8410575"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ru-RU" noProof="0"/>
              <a:t>Образец заголовка</a:t>
            </a:r>
          </a:p>
        </p:txBody>
      </p:sp>
      <p:grpSp>
        <p:nvGrpSpPr>
          <p:cNvPr id="4" name="Группа 14">
            <a:extLst>
              <a:ext uri="{FF2B5EF4-FFF2-40B4-BE49-F238E27FC236}">
                <a16:creationId xmlns:a16="http://schemas.microsoft.com/office/drawing/2014/main" id="{7732E1E7-45E3-4264-8F26-66758696DD1E}"/>
              </a:ext>
            </a:extLst>
          </p:cNvPr>
          <p:cNvGrpSpPr/>
          <p:nvPr/>
        </p:nvGrpSpPr>
        <p:grpSpPr>
          <a:xfrm rot="16200000">
            <a:off x="307600" y="-241991"/>
            <a:ext cx="535531" cy="483982"/>
            <a:chOff x="10945855" y="7317026"/>
            <a:chExt cx="2483924" cy="2993104"/>
          </a:xfrm>
        </p:grpSpPr>
        <p:sp>
          <p:nvSpPr>
            <p:cNvPr id="16" name="Полилиния: Фигура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7" name="Полилиния: Фигура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nvGrpSpPr>
          <p:cNvPr id="6" name="Группа 5">
            <a:extLst>
              <a:ext uri="{FF2B5EF4-FFF2-40B4-BE49-F238E27FC236}">
                <a16:creationId xmlns:a16="http://schemas.microsoft.com/office/drawing/2014/main" id="{D9EBF8BB-A805-4DDB-B459-082F99815B95}"/>
              </a:ext>
            </a:extLst>
          </p:cNvPr>
          <p:cNvGrpSpPr/>
          <p:nvPr/>
        </p:nvGrpSpPr>
        <p:grpSpPr>
          <a:xfrm>
            <a:off x="-1" y="1357409"/>
            <a:ext cx="9144001" cy="4846320"/>
            <a:chOff x="-1" y="1357409"/>
            <a:chExt cx="12192001" cy="4917518"/>
          </a:xfrm>
        </p:grpSpPr>
        <p:sp>
          <p:nvSpPr>
            <p:cNvPr id="19" name="Прямоугольник: Усеченный угол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3" name="Прямоугольник: Усеченный угол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4" name="Полилиния: Фигура 23">
            <a:extLst>
              <a:ext uri="{FF2B5EF4-FFF2-40B4-BE49-F238E27FC236}">
                <a16:creationId xmlns:a16="http://schemas.microsoft.com/office/drawing/2014/main" id="{18103E00-7E4A-44CD-81AC-06433CAE1110}"/>
              </a:ext>
            </a:extLst>
          </p:cNvPr>
          <p:cNvSpPr/>
          <p:nvPr/>
        </p:nvSpPr>
        <p:spPr>
          <a:xfrm flipH="1">
            <a:off x="8086725" y="5448298"/>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5" name="Номер слайда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Заголовок и объект">
    <p:bg>
      <p:bgPr>
        <a:solidFill>
          <a:schemeClr val="accent2"/>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B3E033F-4449-40FA-BC85-BD2712D313DD}"/>
              </a:ext>
            </a:extLst>
          </p:cNvPr>
          <p:cNvSpPr/>
          <p:nvPr/>
        </p:nvSpPr>
        <p:spPr>
          <a:xfrm>
            <a:off x="0" y="1"/>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олилиния: Фигура 9">
            <a:extLst>
              <a:ext uri="{FF2B5EF4-FFF2-40B4-BE49-F238E27FC236}">
                <a16:creationId xmlns:a16="http://schemas.microsoft.com/office/drawing/2014/main" id="{63D26743-0505-444C-80B3-E88EE87DF72B}"/>
              </a:ext>
            </a:extLst>
          </p:cNvPr>
          <p:cNvSpPr/>
          <p:nvPr/>
        </p:nvSpPr>
        <p:spPr>
          <a:xfrm>
            <a:off x="0" y="1"/>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8" name="Полилиния: Фигура 17">
            <a:extLst>
              <a:ext uri="{FF2B5EF4-FFF2-40B4-BE49-F238E27FC236}">
                <a16:creationId xmlns:a16="http://schemas.microsoft.com/office/drawing/2014/main" id="{E37145E9-AC61-47D5-9288-8789940F81B6}"/>
              </a:ext>
            </a:extLst>
          </p:cNvPr>
          <p:cNvSpPr/>
          <p:nvPr/>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2" name="Полилиния: фигура 11">
            <a:extLst>
              <a:ext uri="{FF2B5EF4-FFF2-40B4-BE49-F238E27FC236}">
                <a16:creationId xmlns:a16="http://schemas.microsoft.com/office/drawing/2014/main" id="{A5E2B3ED-9A49-40A7-B8A3-62595FE513F9}"/>
              </a:ext>
            </a:extLst>
          </p:cNvPr>
          <p:cNvSpPr/>
          <p:nvPr/>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Полилиния: Фигура 7">
            <a:extLst>
              <a:ext uri="{FF2B5EF4-FFF2-40B4-BE49-F238E27FC236}">
                <a16:creationId xmlns:a16="http://schemas.microsoft.com/office/drawing/2014/main" id="{1599AF7E-3E34-4597-AA72-9373A7FDB020}"/>
              </a:ext>
            </a:extLst>
          </p:cNvPr>
          <p:cNvSpPr/>
          <p:nvPr/>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4A2DF563-7FAC-46B3-B24C-7E45CD89DA2B}"/>
              </a:ext>
            </a:extLst>
          </p:cNvPr>
          <p:cNvSpPr>
            <a:spLocks noGrp="1"/>
          </p:cNvSpPr>
          <p:nvPr>
            <p:ph type="title"/>
          </p:nvPr>
        </p:nvSpPr>
        <p:spPr>
          <a:xfrm>
            <a:off x="333375" y="542926"/>
            <a:ext cx="8410575"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ru-RU" noProof="0"/>
              <a:t>Образец заголовка</a:t>
            </a:r>
          </a:p>
        </p:txBody>
      </p:sp>
      <p:grpSp>
        <p:nvGrpSpPr>
          <p:cNvPr id="4" name="Группа 14">
            <a:extLst>
              <a:ext uri="{FF2B5EF4-FFF2-40B4-BE49-F238E27FC236}">
                <a16:creationId xmlns:a16="http://schemas.microsoft.com/office/drawing/2014/main" id="{7732E1E7-45E3-4264-8F26-66758696DD1E}"/>
              </a:ext>
            </a:extLst>
          </p:cNvPr>
          <p:cNvGrpSpPr/>
          <p:nvPr/>
        </p:nvGrpSpPr>
        <p:grpSpPr>
          <a:xfrm rot="16200000">
            <a:off x="307600" y="-241991"/>
            <a:ext cx="535531" cy="483982"/>
            <a:chOff x="10945855" y="7317026"/>
            <a:chExt cx="2483924" cy="2993104"/>
          </a:xfrm>
        </p:grpSpPr>
        <p:sp>
          <p:nvSpPr>
            <p:cNvPr id="16" name="Полилиния: Фигура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7" name="Полилиния: Фигура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nvGrpSpPr>
          <p:cNvPr id="6" name="Группа 5">
            <a:extLst>
              <a:ext uri="{FF2B5EF4-FFF2-40B4-BE49-F238E27FC236}">
                <a16:creationId xmlns:a16="http://schemas.microsoft.com/office/drawing/2014/main" id="{D9EBF8BB-A805-4DDB-B459-082F99815B95}"/>
              </a:ext>
            </a:extLst>
          </p:cNvPr>
          <p:cNvGrpSpPr/>
          <p:nvPr/>
        </p:nvGrpSpPr>
        <p:grpSpPr>
          <a:xfrm>
            <a:off x="-1" y="1357409"/>
            <a:ext cx="9144001" cy="4846320"/>
            <a:chOff x="-1" y="1357409"/>
            <a:chExt cx="12192001" cy="4917518"/>
          </a:xfrm>
        </p:grpSpPr>
        <p:sp>
          <p:nvSpPr>
            <p:cNvPr id="19" name="Прямоугольник: Усеченный угол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3" name="Прямоугольник: Усеченный угол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4" name="Полилиния: Фигура 23">
            <a:extLst>
              <a:ext uri="{FF2B5EF4-FFF2-40B4-BE49-F238E27FC236}">
                <a16:creationId xmlns:a16="http://schemas.microsoft.com/office/drawing/2014/main" id="{18103E00-7E4A-44CD-81AC-06433CAE1110}"/>
              </a:ext>
            </a:extLst>
          </p:cNvPr>
          <p:cNvSpPr/>
          <p:nvPr/>
        </p:nvSpPr>
        <p:spPr>
          <a:xfrm flipH="1">
            <a:off x="8086725" y="5448298"/>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5" name="Номер слайда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sp>
        <p:nvSpPr>
          <p:cNvPr id="20" name="Объект 2">
            <a:extLst>
              <a:ext uri="{FF2B5EF4-FFF2-40B4-BE49-F238E27FC236}">
                <a16:creationId xmlns:a16="http://schemas.microsoft.com/office/drawing/2014/main" id="{0103A49C-32FF-49E6-86F3-FC2E19517BD5}"/>
              </a:ext>
            </a:extLst>
          </p:cNvPr>
          <p:cNvSpPr>
            <a:spLocks noGrp="1"/>
          </p:cNvSpPr>
          <p:nvPr>
            <p:ph idx="1"/>
          </p:nvPr>
        </p:nvSpPr>
        <p:spPr>
          <a:xfrm>
            <a:off x="332524" y="1825625"/>
            <a:ext cx="8411426"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263670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Сравнение">
    <p:bg>
      <p:bgPr>
        <a:solidFill>
          <a:schemeClr val="accent2"/>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B3E033F-4449-40FA-BC85-BD2712D313DD}"/>
              </a:ext>
            </a:extLst>
          </p:cNvPr>
          <p:cNvSpPr/>
          <p:nvPr/>
        </p:nvSpPr>
        <p:spPr>
          <a:xfrm>
            <a:off x="0" y="1"/>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олилиния: Фигура 9">
            <a:extLst>
              <a:ext uri="{FF2B5EF4-FFF2-40B4-BE49-F238E27FC236}">
                <a16:creationId xmlns:a16="http://schemas.microsoft.com/office/drawing/2014/main" id="{63D26743-0505-444C-80B3-E88EE87DF72B}"/>
              </a:ext>
            </a:extLst>
          </p:cNvPr>
          <p:cNvSpPr/>
          <p:nvPr/>
        </p:nvSpPr>
        <p:spPr>
          <a:xfrm>
            <a:off x="0" y="1"/>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8" name="Полилиния: Фигура 17">
            <a:extLst>
              <a:ext uri="{FF2B5EF4-FFF2-40B4-BE49-F238E27FC236}">
                <a16:creationId xmlns:a16="http://schemas.microsoft.com/office/drawing/2014/main" id="{E37145E9-AC61-47D5-9288-8789940F81B6}"/>
              </a:ext>
            </a:extLst>
          </p:cNvPr>
          <p:cNvSpPr/>
          <p:nvPr/>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2" name="Полилиния: фигура 11">
            <a:extLst>
              <a:ext uri="{FF2B5EF4-FFF2-40B4-BE49-F238E27FC236}">
                <a16:creationId xmlns:a16="http://schemas.microsoft.com/office/drawing/2014/main" id="{A5E2B3ED-9A49-40A7-B8A3-62595FE513F9}"/>
              </a:ext>
            </a:extLst>
          </p:cNvPr>
          <p:cNvSpPr/>
          <p:nvPr/>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Полилиния: Фигура 7">
            <a:extLst>
              <a:ext uri="{FF2B5EF4-FFF2-40B4-BE49-F238E27FC236}">
                <a16:creationId xmlns:a16="http://schemas.microsoft.com/office/drawing/2014/main" id="{1599AF7E-3E34-4597-AA72-9373A7FDB020}"/>
              </a:ext>
            </a:extLst>
          </p:cNvPr>
          <p:cNvSpPr/>
          <p:nvPr/>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4A2DF563-7FAC-46B3-B24C-7E45CD89DA2B}"/>
              </a:ext>
            </a:extLst>
          </p:cNvPr>
          <p:cNvSpPr>
            <a:spLocks noGrp="1"/>
          </p:cNvSpPr>
          <p:nvPr>
            <p:ph type="title"/>
          </p:nvPr>
        </p:nvSpPr>
        <p:spPr>
          <a:xfrm>
            <a:off x="333375" y="542926"/>
            <a:ext cx="8410575"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ru-RU" noProof="0"/>
              <a:t>Образец заголовка</a:t>
            </a:r>
          </a:p>
        </p:txBody>
      </p:sp>
      <p:grpSp>
        <p:nvGrpSpPr>
          <p:cNvPr id="4" name="Группа 14">
            <a:extLst>
              <a:ext uri="{FF2B5EF4-FFF2-40B4-BE49-F238E27FC236}">
                <a16:creationId xmlns:a16="http://schemas.microsoft.com/office/drawing/2014/main" id="{7732E1E7-45E3-4264-8F26-66758696DD1E}"/>
              </a:ext>
            </a:extLst>
          </p:cNvPr>
          <p:cNvGrpSpPr/>
          <p:nvPr/>
        </p:nvGrpSpPr>
        <p:grpSpPr>
          <a:xfrm rot="16200000">
            <a:off x="307600" y="-241991"/>
            <a:ext cx="535531" cy="483982"/>
            <a:chOff x="10945855" y="7317026"/>
            <a:chExt cx="2483924" cy="2993104"/>
          </a:xfrm>
        </p:grpSpPr>
        <p:sp>
          <p:nvSpPr>
            <p:cNvPr id="16" name="Полилиния: Фигура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7" name="Полилиния: Фигура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nvGrpSpPr>
          <p:cNvPr id="6" name="Группа 5">
            <a:extLst>
              <a:ext uri="{FF2B5EF4-FFF2-40B4-BE49-F238E27FC236}">
                <a16:creationId xmlns:a16="http://schemas.microsoft.com/office/drawing/2014/main" id="{D9EBF8BB-A805-4DDB-B459-082F99815B95}"/>
              </a:ext>
            </a:extLst>
          </p:cNvPr>
          <p:cNvGrpSpPr/>
          <p:nvPr/>
        </p:nvGrpSpPr>
        <p:grpSpPr>
          <a:xfrm>
            <a:off x="-1" y="1357409"/>
            <a:ext cx="9144001" cy="4846320"/>
            <a:chOff x="-1" y="1357409"/>
            <a:chExt cx="12192001" cy="4917518"/>
          </a:xfrm>
        </p:grpSpPr>
        <p:sp>
          <p:nvSpPr>
            <p:cNvPr id="19" name="Прямоугольник: Усеченный угол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3" name="Прямоугольник: Усеченный угол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4" name="Полилиния: Фигура 23">
            <a:extLst>
              <a:ext uri="{FF2B5EF4-FFF2-40B4-BE49-F238E27FC236}">
                <a16:creationId xmlns:a16="http://schemas.microsoft.com/office/drawing/2014/main" id="{18103E00-7E4A-44CD-81AC-06433CAE1110}"/>
              </a:ext>
            </a:extLst>
          </p:cNvPr>
          <p:cNvSpPr/>
          <p:nvPr/>
        </p:nvSpPr>
        <p:spPr>
          <a:xfrm flipH="1">
            <a:off x="8086725" y="5448298"/>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5" name="Номер слайда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sp>
        <p:nvSpPr>
          <p:cNvPr id="25" name="Текст 2">
            <a:extLst>
              <a:ext uri="{FF2B5EF4-FFF2-40B4-BE49-F238E27FC236}">
                <a16:creationId xmlns:a16="http://schemas.microsoft.com/office/drawing/2014/main" id="{7FA80A70-18DE-4DB9-9982-BA75BE54CF93}"/>
              </a:ext>
            </a:extLst>
          </p:cNvPr>
          <p:cNvSpPr>
            <a:spLocks noGrp="1"/>
          </p:cNvSpPr>
          <p:nvPr>
            <p:ph type="body" idx="1"/>
          </p:nvPr>
        </p:nvSpPr>
        <p:spPr>
          <a:xfrm>
            <a:off x="333376" y="1681163"/>
            <a:ext cx="3868340" cy="823912"/>
          </a:xfrm>
        </p:spPr>
        <p:txBody>
          <a:bodyPr rtlCol="0"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26" name="Текст 4">
            <a:extLst>
              <a:ext uri="{FF2B5EF4-FFF2-40B4-BE49-F238E27FC236}">
                <a16:creationId xmlns:a16="http://schemas.microsoft.com/office/drawing/2014/main" id="{2801C0EF-C078-44B0-AD01-4850E9A65EE0}"/>
              </a:ext>
            </a:extLst>
          </p:cNvPr>
          <p:cNvSpPr>
            <a:spLocks noGrp="1"/>
          </p:cNvSpPr>
          <p:nvPr>
            <p:ph type="body" sz="quarter" idx="3"/>
          </p:nvPr>
        </p:nvSpPr>
        <p:spPr>
          <a:xfrm>
            <a:off x="4875609" y="1681163"/>
            <a:ext cx="3868341" cy="823912"/>
          </a:xfrm>
        </p:spPr>
        <p:txBody>
          <a:bodyPr rtlCol="0"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27" name="Объект 3">
            <a:extLst>
              <a:ext uri="{FF2B5EF4-FFF2-40B4-BE49-F238E27FC236}">
                <a16:creationId xmlns:a16="http://schemas.microsoft.com/office/drawing/2014/main" id="{7C9DED91-45F6-4308-A085-1EFACA6468CF}"/>
              </a:ext>
            </a:extLst>
          </p:cNvPr>
          <p:cNvSpPr>
            <a:spLocks noGrp="1"/>
          </p:cNvSpPr>
          <p:nvPr>
            <p:ph sz="half" idx="2"/>
          </p:nvPr>
        </p:nvSpPr>
        <p:spPr>
          <a:xfrm>
            <a:off x="333376" y="2505075"/>
            <a:ext cx="3868340" cy="3684588"/>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8" name="Объект 5">
            <a:extLst>
              <a:ext uri="{FF2B5EF4-FFF2-40B4-BE49-F238E27FC236}">
                <a16:creationId xmlns:a16="http://schemas.microsoft.com/office/drawing/2014/main" id="{0574B5E7-B666-439B-9278-67BE1EA6EBC5}"/>
              </a:ext>
            </a:extLst>
          </p:cNvPr>
          <p:cNvSpPr>
            <a:spLocks noGrp="1"/>
          </p:cNvSpPr>
          <p:nvPr>
            <p:ph sz="quarter" idx="4"/>
          </p:nvPr>
        </p:nvSpPr>
        <p:spPr>
          <a:xfrm>
            <a:off x="4856559" y="2505075"/>
            <a:ext cx="3887391" cy="3684588"/>
          </a:xfrm>
        </p:spPr>
        <p:txBody>
          <a:bodyPr rtlCol="0">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321916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Два типа содержимого">
    <p:bg>
      <p:bgPr>
        <a:solidFill>
          <a:schemeClr val="accent2"/>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B3E033F-4449-40FA-BC85-BD2712D313DD}"/>
              </a:ext>
            </a:extLst>
          </p:cNvPr>
          <p:cNvSpPr/>
          <p:nvPr/>
        </p:nvSpPr>
        <p:spPr>
          <a:xfrm>
            <a:off x="0" y="1"/>
            <a:ext cx="9144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олилиния: Фигура 9">
            <a:extLst>
              <a:ext uri="{FF2B5EF4-FFF2-40B4-BE49-F238E27FC236}">
                <a16:creationId xmlns:a16="http://schemas.microsoft.com/office/drawing/2014/main" id="{63D26743-0505-444C-80B3-E88EE87DF72B}"/>
              </a:ext>
            </a:extLst>
          </p:cNvPr>
          <p:cNvSpPr/>
          <p:nvPr/>
        </p:nvSpPr>
        <p:spPr>
          <a:xfrm>
            <a:off x="0" y="1"/>
            <a:ext cx="9144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8" name="Полилиния: Фигура 17">
            <a:extLst>
              <a:ext uri="{FF2B5EF4-FFF2-40B4-BE49-F238E27FC236}">
                <a16:creationId xmlns:a16="http://schemas.microsoft.com/office/drawing/2014/main" id="{E37145E9-AC61-47D5-9288-8789940F81B6}"/>
              </a:ext>
            </a:extLst>
          </p:cNvPr>
          <p:cNvSpPr/>
          <p:nvPr/>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12" name="Полилиния: фигура 11">
            <a:extLst>
              <a:ext uri="{FF2B5EF4-FFF2-40B4-BE49-F238E27FC236}">
                <a16:creationId xmlns:a16="http://schemas.microsoft.com/office/drawing/2014/main" id="{A5E2B3ED-9A49-40A7-B8A3-62595FE513F9}"/>
              </a:ext>
            </a:extLst>
          </p:cNvPr>
          <p:cNvSpPr/>
          <p:nvPr/>
        </p:nvSpPr>
        <p:spPr>
          <a:xfrm rot="16200000" flipV="1">
            <a:off x="1140629"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Полилиния: Фигура 7">
            <a:extLst>
              <a:ext uri="{FF2B5EF4-FFF2-40B4-BE49-F238E27FC236}">
                <a16:creationId xmlns:a16="http://schemas.microsoft.com/office/drawing/2014/main" id="{1599AF7E-3E34-4597-AA72-9373A7FDB020}"/>
              </a:ext>
            </a:extLst>
          </p:cNvPr>
          <p:cNvSpPr/>
          <p:nvPr/>
        </p:nvSpPr>
        <p:spPr>
          <a:xfrm rot="16200000" flipV="1">
            <a:off x="1140628" y="-1140627"/>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4A2DF563-7FAC-46B3-B24C-7E45CD89DA2B}"/>
              </a:ext>
            </a:extLst>
          </p:cNvPr>
          <p:cNvSpPr>
            <a:spLocks noGrp="1"/>
          </p:cNvSpPr>
          <p:nvPr>
            <p:ph type="title"/>
          </p:nvPr>
        </p:nvSpPr>
        <p:spPr>
          <a:xfrm>
            <a:off x="333375" y="542926"/>
            <a:ext cx="8410575"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rtl="0"/>
            <a:r>
              <a:rPr lang="ru-RU" noProof="0"/>
              <a:t>Образец заголовка</a:t>
            </a:r>
          </a:p>
        </p:txBody>
      </p:sp>
      <p:grpSp>
        <p:nvGrpSpPr>
          <p:cNvPr id="4" name="Группа 14">
            <a:extLst>
              <a:ext uri="{FF2B5EF4-FFF2-40B4-BE49-F238E27FC236}">
                <a16:creationId xmlns:a16="http://schemas.microsoft.com/office/drawing/2014/main" id="{7732E1E7-45E3-4264-8F26-66758696DD1E}"/>
              </a:ext>
            </a:extLst>
          </p:cNvPr>
          <p:cNvGrpSpPr/>
          <p:nvPr/>
        </p:nvGrpSpPr>
        <p:grpSpPr>
          <a:xfrm rot="16200000">
            <a:off x="307600" y="-241991"/>
            <a:ext cx="535531" cy="483982"/>
            <a:chOff x="10945855" y="7317026"/>
            <a:chExt cx="2483924" cy="2993104"/>
          </a:xfrm>
        </p:grpSpPr>
        <p:sp>
          <p:nvSpPr>
            <p:cNvPr id="16" name="Полилиния: Фигура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7" name="Полилиния: Фигура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nvGrpSpPr>
          <p:cNvPr id="6" name="Группа 5">
            <a:extLst>
              <a:ext uri="{FF2B5EF4-FFF2-40B4-BE49-F238E27FC236}">
                <a16:creationId xmlns:a16="http://schemas.microsoft.com/office/drawing/2014/main" id="{D9EBF8BB-A805-4DDB-B459-082F99815B95}"/>
              </a:ext>
            </a:extLst>
          </p:cNvPr>
          <p:cNvGrpSpPr/>
          <p:nvPr/>
        </p:nvGrpSpPr>
        <p:grpSpPr>
          <a:xfrm>
            <a:off x="-1" y="1357409"/>
            <a:ext cx="9144001" cy="4846320"/>
            <a:chOff x="-1" y="1357409"/>
            <a:chExt cx="12192001" cy="4917518"/>
          </a:xfrm>
        </p:grpSpPr>
        <p:sp>
          <p:nvSpPr>
            <p:cNvPr id="19" name="Прямоугольник: Усеченный угол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3" name="Прямоугольник: Усеченный угол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24" name="Полилиния: Фигура 23">
            <a:extLst>
              <a:ext uri="{FF2B5EF4-FFF2-40B4-BE49-F238E27FC236}">
                <a16:creationId xmlns:a16="http://schemas.microsoft.com/office/drawing/2014/main" id="{18103E00-7E4A-44CD-81AC-06433CAE1110}"/>
              </a:ext>
            </a:extLst>
          </p:cNvPr>
          <p:cNvSpPr/>
          <p:nvPr/>
        </p:nvSpPr>
        <p:spPr>
          <a:xfrm flipH="1">
            <a:off x="8086725" y="5448298"/>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5" name="Номер слайда 4">
            <a:extLst>
              <a:ext uri="{FF2B5EF4-FFF2-40B4-BE49-F238E27FC236}">
                <a16:creationId xmlns:a16="http://schemas.microsoft.com/office/drawing/2014/main" id="{87B51822-97FF-47A7-8E4E-A0F79B4EB237}"/>
              </a:ext>
            </a:extLst>
          </p:cNvPr>
          <p:cNvSpPr>
            <a:spLocks noGrp="1"/>
          </p:cNvSpPr>
          <p:nvPr>
            <p:ph type="sldNum" sz="quarter" idx="12"/>
          </p:nvPr>
        </p:nvSpPr>
        <p:spPr>
          <a:xfrm>
            <a:off x="8439150" y="6315076"/>
            <a:ext cx="304800" cy="365125"/>
          </a:xfrm>
        </p:spPr>
        <p:txBody>
          <a:bodyPr rtlCol="0"/>
          <a:lstStyle>
            <a:lvl1pPr>
              <a:defRPr sz="1000">
                <a:solidFill>
                  <a:schemeClr val="bg1"/>
                </a:solidFill>
                <a:latin typeface="Trade Gothic LT Pro" panose="020B0503040303020004" pitchFamily="34" charset="0"/>
              </a:defRPr>
            </a:lvl1pPr>
          </a:lstStyle>
          <a:p>
            <a:fld id="{DECB248B-1D50-421C-A63A-0595BFA7783D}" type="slidenum">
              <a:rPr lang="ru-RU" smtClean="0"/>
              <a:pPr/>
              <a:t>‹#›</a:t>
            </a:fld>
            <a:endParaRPr lang="ru-RU"/>
          </a:p>
        </p:txBody>
      </p:sp>
      <p:sp>
        <p:nvSpPr>
          <p:cNvPr id="20" name="Объект 2">
            <a:extLst>
              <a:ext uri="{FF2B5EF4-FFF2-40B4-BE49-F238E27FC236}">
                <a16:creationId xmlns:a16="http://schemas.microsoft.com/office/drawing/2014/main" id="{FE796BFF-6E5F-4DE7-B193-F501FC094D63}"/>
              </a:ext>
            </a:extLst>
          </p:cNvPr>
          <p:cNvSpPr>
            <a:spLocks noGrp="1"/>
          </p:cNvSpPr>
          <p:nvPr>
            <p:ph sz="half" idx="1"/>
          </p:nvPr>
        </p:nvSpPr>
        <p:spPr>
          <a:xfrm>
            <a:off x="332524" y="1517715"/>
            <a:ext cx="3888328" cy="4659248"/>
          </a:xfrm>
        </p:spPr>
        <p:txBody>
          <a:bodyPr rtlCol="0">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1" name="Объект 3">
            <a:extLst>
              <a:ext uri="{FF2B5EF4-FFF2-40B4-BE49-F238E27FC236}">
                <a16:creationId xmlns:a16="http://schemas.microsoft.com/office/drawing/2014/main" id="{78622754-CA4D-4C27-A37F-B26E7B4C9CA2}"/>
              </a:ext>
            </a:extLst>
          </p:cNvPr>
          <p:cNvSpPr>
            <a:spLocks noGrp="1"/>
          </p:cNvSpPr>
          <p:nvPr>
            <p:ph sz="half" idx="2"/>
          </p:nvPr>
        </p:nvSpPr>
        <p:spPr>
          <a:xfrm>
            <a:off x="4855623" y="1517715"/>
            <a:ext cx="3888328" cy="4659248"/>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99959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1B0E15-6FC5-434E-8780-B186D9DB0CD0}"/>
              </a:ext>
            </a:extLst>
          </p:cNvPr>
          <p:cNvSpPr>
            <a:spLocks noGrp="1"/>
          </p:cNvSpPr>
          <p:nvPr>
            <p:ph type="title"/>
          </p:nvPr>
        </p:nvSpPr>
        <p:spPr>
          <a:xfrm>
            <a:off x="628650" y="365126"/>
            <a:ext cx="81153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a16="http://schemas.microsoft.com/office/drawing/2014/main" id="{A9C7B128-34F3-405C-B601-8BAFDB43499C}"/>
              </a:ext>
            </a:extLst>
          </p:cNvPr>
          <p:cNvSpPr>
            <a:spLocks noGrp="1"/>
          </p:cNvSpPr>
          <p:nvPr>
            <p:ph type="body" idx="1"/>
          </p:nvPr>
        </p:nvSpPr>
        <p:spPr>
          <a:xfrm>
            <a:off x="628650" y="1825625"/>
            <a:ext cx="8115300" cy="4351338"/>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омер слайда 5">
            <a:extLst>
              <a:ext uri="{FF2B5EF4-FFF2-40B4-BE49-F238E27FC236}">
                <a16:creationId xmlns:a16="http://schemas.microsoft.com/office/drawing/2014/main" id="{9F5A7754-E8C7-438B-922D-9027C6CF58E2}"/>
              </a:ext>
            </a:extLst>
          </p:cNvPr>
          <p:cNvSpPr>
            <a:spLocks noGrp="1"/>
          </p:cNvSpPr>
          <p:nvPr>
            <p:ph type="sldNum" sz="quarter" idx="4"/>
          </p:nvPr>
        </p:nvSpPr>
        <p:spPr>
          <a:xfrm>
            <a:off x="8334375" y="6356351"/>
            <a:ext cx="495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B248B-1D50-421C-A63A-0595BFA7783D}" type="slidenum">
              <a:rPr lang="ru-RU" smtClean="0"/>
              <a:pPr/>
              <a:t>‹#›</a:t>
            </a:fld>
            <a:endParaRPr lang="ru-RU"/>
          </a:p>
        </p:txBody>
      </p:sp>
      <p:sp>
        <p:nvSpPr>
          <p:cNvPr id="5" name="Прямоугольник 4">
            <a:extLst>
              <a:ext uri="{FF2B5EF4-FFF2-40B4-BE49-F238E27FC236}">
                <a16:creationId xmlns:a16="http://schemas.microsoft.com/office/drawing/2014/main" id="{7CDDDB7D-9189-9548-A2B9-81DC62C3C1A3}"/>
              </a:ext>
            </a:extLst>
          </p:cNvPr>
          <p:cNvSpPr/>
          <p:nvPr/>
        </p:nvSpPr>
        <p:spPr>
          <a:xfrm>
            <a:off x="0" y="2"/>
            <a:ext cx="9144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7" name="Полилиния: Фигура 9">
            <a:extLst>
              <a:ext uri="{FF2B5EF4-FFF2-40B4-BE49-F238E27FC236}">
                <a16:creationId xmlns:a16="http://schemas.microsoft.com/office/drawing/2014/main" id="{096D8877-6B4A-4540-8927-767DD7401718}"/>
              </a:ext>
            </a:extLst>
          </p:cNvPr>
          <p:cNvSpPr/>
          <p:nvPr/>
        </p:nvSpPr>
        <p:spPr>
          <a:xfrm>
            <a:off x="0" y="2"/>
            <a:ext cx="9144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8" name="Полилиния: Фигура 17">
            <a:extLst>
              <a:ext uri="{FF2B5EF4-FFF2-40B4-BE49-F238E27FC236}">
                <a16:creationId xmlns:a16="http://schemas.microsoft.com/office/drawing/2014/main" id="{5AF2E123-FE0F-8541-8E36-5030C450AA7E}"/>
              </a:ext>
            </a:extLst>
          </p:cNvPr>
          <p:cNvSpPr/>
          <p:nvPr/>
        </p:nvSpPr>
        <p:spPr>
          <a:xfrm rot="16200000" flipV="1">
            <a:off x="1365764" y="-915491"/>
            <a:ext cx="6862744" cy="869372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a:p>
        </p:txBody>
      </p:sp>
      <p:sp>
        <p:nvSpPr>
          <p:cNvPr id="9" name="Полилиния: фигура 11">
            <a:extLst>
              <a:ext uri="{FF2B5EF4-FFF2-40B4-BE49-F238E27FC236}">
                <a16:creationId xmlns:a16="http://schemas.microsoft.com/office/drawing/2014/main" id="{E5519D99-3B68-924A-9CD0-14B911711CA8}"/>
              </a:ext>
            </a:extLst>
          </p:cNvPr>
          <p:cNvSpPr/>
          <p:nvPr/>
        </p:nvSpPr>
        <p:spPr>
          <a:xfrm rot="16200000" flipV="1">
            <a:off x="1140629" y="-1145372"/>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0" name="Полилиния: Фигура 7">
            <a:extLst>
              <a:ext uri="{FF2B5EF4-FFF2-40B4-BE49-F238E27FC236}">
                <a16:creationId xmlns:a16="http://schemas.microsoft.com/office/drawing/2014/main" id="{A09E21A9-FBEF-144C-A152-FE484F3C55C1}"/>
              </a:ext>
            </a:extLst>
          </p:cNvPr>
          <p:cNvSpPr/>
          <p:nvPr/>
        </p:nvSpPr>
        <p:spPr>
          <a:xfrm rot="16200000" flipV="1">
            <a:off x="1140629" y="-1145372"/>
            <a:ext cx="6862744" cy="9144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1" name="Заголовок 1">
            <a:extLst>
              <a:ext uri="{FF2B5EF4-FFF2-40B4-BE49-F238E27FC236}">
                <a16:creationId xmlns:a16="http://schemas.microsoft.com/office/drawing/2014/main" id="{70C7F2CB-A8CE-1545-A08D-93592C4BAEEA}"/>
              </a:ext>
            </a:extLst>
          </p:cNvPr>
          <p:cNvSpPr txBox="1">
            <a:spLocks/>
          </p:cNvSpPr>
          <p:nvPr/>
        </p:nvSpPr>
        <p:spPr>
          <a:xfrm>
            <a:off x="333375" y="542926"/>
            <a:ext cx="8410575"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pPr rtl="0"/>
            <a:r>
              <a:rPr lang="ru-RU" noProof="0">
                <a:latin typeface="+mj-lt"/>
              </a:rPr>
              <a:t>Образец заголовка</a:t>
            </a:r>
          </a:p>
        </p:txBody>
      </p:sp>
      <p:grpSp>
        <p:nvGrpSpPr>
          <p:cNvPr id="4" name="Группа 11">
            <a:extLst>
              <a:ext uri="{FF2B5EF4-FFF2-40B4-BE49-F238E27FC236}">
                <a16:creationId xmlns:a16="http://schemas.microsoft.com/office/drawing/2014/main" id="{7068FCE4-1B47-3C4B-B091-013120A97D09}"/>
              </a:ext>
            </a:extLst>
          </p:cNvPr>
          <p:cNvGrpSpPr/>
          <p:nvPr/>
        </p:nvGrpSpPr>
        <p:grpSpPr>
          <a:xfrm rot="16200000">
            <a:off x="307600" y="-241991"/>
            <a:ext cx="535531" cy="483982"/>
            <a:chOff x="10945855" y="7317026"/>
            <a:chExt cx="2483924" cy="2993104"/>
          </a:xfrm>
        </p:grpSpPr>
        <p:sp>
          <p:nvSpPr>
            <p:cNvPr id="13" name="Полилиния: Фигура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4" name="Полилиния: Фигура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grpSp>
        <p:nvGrpSpPr>
          <p:cNvPr id="12" name="Группа 14">
            <a:extLst>
              <a:ext uri="{FF2B5EF4-FFF2-40B4-BE49-F238E27FC236}">
                <a16:creationId xmlns:a16="http://schemas.microsoft.com/office/drawing/2014/main" id="{BE1E08A0-195D-694F-947B-986A76FBB93E}"/>
              </a:ext>
            </a:extLst>
          </p:cNvPr>
          <p:cNvGrpSpPr/>
          <p:nvPr/>
        </p:nvGrpSpPr>
        <p:grpSpPr>
          <a:xfrm>
            <a:off x="-1" y="1357409"/>
            <a:ext cx="9144001" cy="4846320"/>
            <a:chOff x="-1" y="1357409"/>
            <a:chExt cx="12192001" cy="4917518"/>
          </a:xfrm>
        </p:grpSpPr>
        <p:sp>
          <p:nvSpPr>
            <p:cNvPr id="16" name="Прямоугольник: Усеченный угол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rtl="0"/>
              <a:endParaRPr lang="ru-RU" noProof="0"/>
            </a:p>
          </p:txBody>
        </p:sp>
        <p:sp>
          <p:nvSpPr>
            <p:cNvPr id="17" name="Прямоугольник: Усеченный угол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sp>
        <p:nvSpPr>
          <p:cNvPr id="18" name="Полилиния: Фигура 23">
            <a:extLst>
              <a:ext uri="{FF2B5EF4-FFF2-40B4-BE49-F238E27FC236}">
                <a16:creationId xmlns:a16="http://schemas.microsoft.com/office/drawing/2014/main" id="{A587DEFD-D470-4142-8E0D-A71DDB147C92}"/>
              </a:ext>
            </a:extLst>
          </p:cNvPr>
          <p:cNvSpPr/>
          <p:nvPr/>
        </p:nvSpPr>
        <p:spPr>
          <a:xfrm flipH="1">
            <a:off x="8086725" y="5448298"/>
            <a:ext cx="1057275"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9" name="Номер слайда 4">
            <a:extLst>
              <a:ext uri="{FF2B5EF4-FFF2-40B4-BE49-F238E27FC236}">
                <a16:creationId xmlns:a16="http://schemas.microsoft.com/office/drawing/2014/main" id="{7D9BF857-7910-734D-A217-5E3344220AA2}"/>
              </a:ext>
            </a:extLst>
          </p:cNvPr>
          <p:cNvSpPr txBox="1">
            <a:spLocks/>
          </p:cNvSpPr>
          <p:nvPr/>
        </p:nvSpPr>
        <p:spPr>
          <a:xfrm>
            <a:off x="8439150" y="6315076"/>
            <a:ext cx="304800" cy="365125"/>
          </a:xfrm>
          <a:prstGeom prst="rect">
            <a:avLst/>
          </a:prstGeom>
        </p:spPr>
        <p:txBody>
          <a:bodyPr rtlCol="0"/>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C263D6C4-4840-40CC-AC84-17E24B3B7BDE}" type="slidenum">
              <a:rPr lang="ru-RU" noProof="0" smtClean="0"/>
              <a:pPr rtl="0"/>
              <a:t>‹#›</a:t>
            </a:fld>
            <a:endParaRPr lang="ru-RU" noProof="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1556792"/>
            <a:ext cx="6696744" cy="3528392"/>
          </a:xfrm>
        </p:spPr>
        <p:txBody>
          <a:bodyPr/>
          <a:lstStyle/>
          <a:p>
            <a:pPr algn="ctr"/>
            <a:r>
              <a:rPr lang="ru-RU" dirty="0">
                <a:solidFill>
                  <a:schemeClr val="accent1">
                    <a:lumMod val="60000"/>
                    <a:lumOff val="40000"/>
                  </a:schemeClr>
                </a:solidFill>
                <a:effectLst>
                  <a:outerShdw blurRad="38100" dist="38100" dir="2700000" algn="tl">
                    <a:srgbClr val="000000">
                      <a:alpha val="43137"/>
                    </a:srgbClr>
                  </a:outerShdw>
                </a:effectLst>
                <a:latin typeface="Bookman Old Style" pitchFamily="18" charset="0"/>
              </a:rPr>
              <a:t>Гемофилия</a:t>
            </a:r>
            <a:r>
              <a:rPr lang="ru-RU" dirty="0"/>
              <a:t>-проклятие дома Романовых</a:t>
            </a:r>
          </a:p>
        </p:txBody>
      </p:sp>
      <p:sp>
        <p:nvSpPr>
          <p:cNvPr id="3" name="Подзаголовок 2"/>
          <p:cNvSpPr>
            <a:spLocks noGrp="1"/>
          </p:cNvSpPr>
          <p:nvPr>
            <p:ph type="subTitle" idx="1"/>
          </p:nvPr>
        </p:nvSpPr>
        <p:spPr>
          <a:xfrm>
            <a:off x="5429256" y="5286388"/>
            <a:ext cx="3522142" cy="1454980"/>
          </a:xfrm>
        </p:spPr>
        <p:txBody>
          <a:bodyPr>
            <a:normAutofit/>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4274" name="Picture 2" descr="Prince Leopold, Duke of Albany. "/>
          <p:cNvPicPr>
            <a:picLocks noChangeAspect="1" noChangeArrowheads="1"/>
          </p:cNvPicPr>
          <p:nvPr/>
        </p:nvPicPr>
        <p:blipFill>
          <a:blip r:embed="rId2" cstate="print"/>
          <a:srcRect t="9534"/>
          <a:stretch>
            <a:fillRect/>
          </a:stretch>
        </p:blipFill>
        <p:spPr bwMode="auto">
          <a:xfrm>
            <a:off x="1619672" y="0"/>
            <a:ext cx="5832648" cy="672654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76672"/>
            <a:ext cx="8564438" cy="6167038"/>
          </a:xfrm>
        </p:spPr>
        <p:txBody>
          <a:bodyPr>
            <a:normAutofit fontScale="92500" lnSpcReduction="20000"/>
          </a:bodyPr>
          <a:lstStyle/>
          <a:p>
            <a:r>
              <a:rPr lang="ru-RU" dirty="0"/>
              <a:t>То, что Леопольд родился с этим недугом, служители Церкви тут же расценили как возмездие за тяжкий грех королевы-матери: она нарушила один из заветов — "в болезни рожать детей", и во время появления Леопольда на свет медики впервые использовали хлороформ в качестве анестетика. Однако если не учитывать недуг, то юноша обладал весьма пытливым умом и тянулся к новым знаниям. Он с легкостью окончил Оксфорд, и поступил на службу к матери, как личный секретарь королевы. Современники утверждали, что Леопольд часто помогал Виктории с ведением государственных дел, из чего можно сделать вывод, что образование было не для "галочки", а пошло впрок. Принц даже жениться успел, выбрав в супруги Елену — сестру королевы Нидерландов, успели молодожены и двоих детей родить (которые также страдали от рокового недуга). А дальше принц неудачно спотыкается, и умирает от кровоизлияния в мозг.</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76672"/>
            <a:ext cx="8564438" cy="6167038"/>
          </a:xfrm>
        </p:spPr>
        <p:txBody>
          <a:bodyPr>
            <a:normAutofit/>
          </a:bodyPr>
          <a:lstStyle/>
          <a:p>
            <a:r>
              <a:rPr lang="ru-RU" dirty="0"/>
              <a:t>Несмотря на то, что люди научились на ранних сроках распознавать гемофилию, никто не знал, ни как ее лечить или предотвратить, ни даже как облегчить жизнь больным. Но старались, как могли, особенно те, у кого была возможность позаботиться о продолжительности жизни своих потомков. Так, в Испании двух больных наследников престола стремились уберечь от случайных ссадин и царапин весьма своеобразным способом: во время прогулки в парке и приема "кислородных коктейлей" мальчиков одевали в некое подобие скафандров на ватной основе, а каждая веточка парка была укутана толстым слоем войлока, чтобы дети не дай бог не поцарапались.</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340768"/>
            <a:ext cx="8640960" cy="4832092"/>
          </a:xfrm>
          <a:prstGeom prst="rect">
            <a:avLst/>
          </a:prstGeom>
        </p:spPr>
        <p:txBody>
          <a:bodyPr wrap="square">
            <a:spAutoFit/>
          </a:bodyPr>
          <a:lstStyle/>
          <a:p>
            <a:pPr algn="ctr"/>
            <a:r>
              <a:rPr lang="ru-RU" sz="2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Из «Манифеста об отречении»</a:t>
            </a:r>
          </a:p>
          <a:p>
            <a:pPr algn="ctr"/>
            <a:r>
              <a:rPr lang="ru-RU" sz="2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Начавшиеся внутренние народные волнения грозят бедственно отразиться на дальнейшем ведении упорной войны… В эти решительные дни в жизни России почли мы долгом совести и признали за благо отречься от Престола Государства</a:t>
            </a:r>
            <a:br>
              <a:rPr lang="ru-RU" sz="2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ru-RU" sz="2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Российского и сложить с себя верховную власть.</a:t>
            </a:r>
            <a:br>
              <a:rPr lang="ru-RU" sz="2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ru-RU" sz="2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Не желая расстаться с любимым сыном нашим, мы передаем наследие наше брату нашему великому князю Михаилу Александровичу и благословляем его на вступление на Престол Государства Российского…..</a:t>
            </a:r>
          </a:p>
          <a:p>
            <a:pPr algn="ctr"/>
            <a:br>
              <a:rPr lang="ru-RU" sz="2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ru-RU" sz="22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Почему Николай Второй отрекся в пользу</a:t>
            </a:r>
            <a:br>
              <a:rPr lang="ru-RU" sz="22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ru-RU" sz="22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своего брата, а не сына Алексея?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96752"/>
            <a:ext cx="8492430" cy="5400600"/>
          </a:xfrm>
        </p:spPr>
        <p:txBody>
          <a:bodyPr>
            <a:normAutofit/>
          </a:bodyPr>
          <a:lstStyle/>
          <a:p>
            <a:r>
              <a:rPr lang="ru-RU" dirty="0"/>
              <a:t>В то время гемофилию вполне можно было считать смертельно опасной болезнью (да и сейчас есть группы риска в зависимости от типа заболевания — А, В или С), и, благодаря потомкам Виктории, она пришла в Российскую империю. Сын Николая II, Алексей, страдал от этой болезни, что доказано учёными, проводившими исследование останков царской семьи найденных под Екатеринбургом.. Александра Федоровна, будучи внучкой Виктории, унаследовала злосчастный ген и передала его сыну.</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484784"/>
            <a:ext cx="2808312" cy="2308324"/>
          </a:xfrm>
        </p:spPr>
        <p:txBody>
          <a:bodyPr/>
          <a:lstStyle/>
          <a:p>
            <a:pPr algn="ctr"/>
            <a:r>
              <a:rPr lang="ru-RU" dirty="0"/>
              <a:t>Император Николай </a:t>
            </a:r>
            <a:r>
              <a:rPr lang="en-US" dirty="0"/>
              <a:t>II </a:t>
            </a:r>
            <a:r>
              <a:rPr lang="ru-RU" dirty="0"/>
              <a:t> </a:t>
            </a:r>
            <a:br>
              <a:rPr lang="ru-RU" dirty="0"/>
            </a:br>
            <a:r>
              <a:rPr lang="ru-RU" dirty="0"/>
              <a:t>и </a:t>
            </a:r>
            <a:br>
              <a:rPr lang="ru-RU" dirty="0"/>
            </a:br>
            <a:r>
              <a:rPr lang="ru-RU" dirty="0"/>
              <a:t>цесаревич Алексей</a:t>
            </a:r>
          </a:p>
        </p:txBody>
      </p:sp>
      <p:pic>
        <p:nvPicPr>
          <p:cNvPr id="37890" name="Picture 2" descr="Для определенных этнических групп, в которых традиционно часты кровнородствен..."/>
          <p:cNvPicPr>
            <a:picLocks noChangeAspect="1" noChangeArrowheads="1"/>
          </p:cNvPicPr>
          <p:nvPr/>
        </p:nvPicPr>
        <p:blipFill>
          <a:blip r:embed="rId2" cstate="print"/>
          <a:srcRect/>
          <a:stretch>
            <a:fillRect/>
          </a:stretch>
        </p:blipFill>
        <p:spPr bwMode="auto">
          <a:xfrm>
            <a:off x="3059832" y="0"/>
            <a:ext cx="5997877"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2524" y="1285860"/>
            <a:ext cx="8411426" cy="5286412"/>
          </a:xfrm>
        </p:spPr>
        <p:txBody>
          <a:bodyPr>
            <a:normAutofit/>
          </a:bodyPr>
          <a:lstStyle/>
          <a:p>
            <a:r>
              <a:rPr lang="ru-RU" dirty="0"/>
              <a:t>Царевичу не исполнилось еще и двух месяцев, когда у него случилось первое кровотечение, и с этого момента болезнь начала наступление. Каждая царапина, каждый ушиб приводили к тому, что придворные медики сбивались с ног в попытках "затворить" кровь. С утра мальчик часто жаловался матери, что не чувствует руку или ногу, а еще чаще его мучили сильные боли, вызываемые кровоизлиянием в суставы.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62" name="Picture 2" descr="https://ziv.ru/wp-content/uploads/2021/05/43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484784"/>
            <a:ext cx="8636446" cy="5184576"/>
          </a:xfrm>
        </p:spPr>
        <p:txBody>
          <a:bodyPr>
            <a:normAutofit/>
          </a:bodyPr>
          <a:lstStyle/>
          <a:p>
            <a:r>
              <a:rPr lang="ru-RU" dirty="0"/>
              <a:t>Можно даже сказать, что гемофилия оказала косвенное влияние на российскую политику того времени: кроме членов императорской семьи, в любое время суток к царевичу мог заглядывать только Григорий Распутин, которому каким-то непонятным образом удавалось останавливать кровотечения у царевича Алексея. Естественно, это привело к тому, что и Николай II, и его супруга безгранично доверяли сибиряку, и прислушивались к его словам касаемо той или иной области жизни.</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4034" name="Picture 2" descr="https://top10a.ru/wp-content/uploads/2020/01/904705795-2048x1488.jpg"/>
          <p:cNvPicPr>
            <a:picLocks noChangeAspect="1" noChangeArrowheads="1"/>
          </p:cNvPicPr>
          <p:nvPr/>
        </p:nvPicPr>
        <p:blipFill>
          <a:blip r:embed="rId2" cstate="print"/>
          <a:srcRect/>
          <a:stretch>
            <a:fillRect/>
          </a:stretch>
        </p:blipFill>
        <p:spPr bwMode="auto">
          <a:xfrm>
            <a:off x="-142908" y="0"/>
            <a:ext cx="9286908"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6632"/>
            <a:ext cx="8572560" cy="6602530"/>
          </a:xfrm>
        </p:spPr>
        <p:txBody>
          <a:bodyPr>
            <a:normAutofit lnSpcReduction="10000"/>
          </a:bodyPr>
          <a:lstStyle/>
          <a:p>
            <a:r>
              <a:rPr lang="ru-RU"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rPr>
              <a:t>Гемофилия - наследственное заболевание крови, которое вызвано врожденным отсутствием или уменьшением количества факторов свертывания крови.</a:t>
            </a:r>
            <a:br>
              <a:rPr lang="ru-RU"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rPr>
            </a:br>
            <a:br>
              <a:rPr lang="ru-RU"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rPr>
            </a:br>
            <a:r>
              <a:rPr lang="ru-RU"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rPr>
              <a:t>Болезнь характеризуется нарушением свертываемости крови и проявляется в частых кровоизлияниях в суставы, мышцы и внутренние органы.</a:t>
            </a:r>
            <a:br>
              <a:rPr lang="ru-RU"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rPr>
            </a:br>
            <a:br>
              <a:rPr lang="ru-RU"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rPr>
            </a:br>
            <a:r>
              <a:rPr lang="ru-RU"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rPr>
              <a:t>Болезнь проявляется только у лиц мужского пола, женщины являются носительницами гена гемофилии. Каждый родившийся у этой женщины мальчик имеет 50 % шанс стать больным гемофилией. Носители обычно не имеют никаких признаков заболевания.</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375" y="542926"/>
            <a:ext cx="8410575" cy="535531"/>
          </a:xfrm>
        </p:spPr>
        <p:style>
          <a:lnRef idx="3">
            <a:schemeClr val="lt1"/>
          </a:lnRef>
          <a:fillRef idx="1">
            <a:schemeClr val="accent1"/>
          </a:fillRef>
          <a:effectRef idx="1">
            <a:schemeClr val="accent1"/>
          </a:effectRef>
          <a:fontRef idx="minor">
            <a:schemeClr val="lt1"/>
          </a:fontRef>
        </p:style>
        <p:txBody>
          <a:bodyPr/>
          <a:lstStyle/>
          <a:p>
            <a:pPr algn="ctr"/>
            <a:r>
              <a:rPr lang="ru-RU" dirty="0">
                <a:solidFill>
                  <a:schemeClr val="accent6">
                    <a:lumMod val="60000"/>
                    <a:lumOff val="40000"/>
                  </a:schemeClr>
                </a:solidFill>
              </a:rPr>
              <a:t>Слухи о болезни</a:t>
            </a:r>
          </a:p>
        </p:txBody>
      </p:sp>
      <p:sp>
        <p:nvSpPr>
          <p:cNvPr id="3" name="Содержимое 2"/>
          <p:cNvSpPr>
            <a:spLocks noGrp="1"/>
          </p:cNvSpPr>
          <p:nvPr>
            <p:ph idx="1"/>
          </p:nvPr>
        </p:nvSpPr>
        <p:spPr>
          <a:xfrm>
            <a:off x="332524" y="1825624"/>
            <a:ext cx="8411426" cy="4843735"/>
          </a:xfrm>
        </p:spPr>
        <p:txBody>
          <a:bodyPr/>
          <a:lstStyle/>
          <a:p>
            <a:r>
              <a:rPr lang="ru-RU" dirty="0"/>
              <a:t>Конечно, монархи преувеличивали свою заботу о детях — бессмысленно было укутывать в войлок парковые насаждения, потому что от маленькой царапины детям не было бы никакого вреда. С другой стороны, сложно дать адекватную оценку такой заботе, ведь на кону стояла жизнь наследника престола, который к тому же являлся маленьким, беззащитным ребенком, так же, как и все прочие дети, любящим побегать и пошалить.</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412776"/>
            <a:ext cx="8564438" cy="5256584"/>
          </a:xfrm>
        </p:spPr>
        <p:txBody>
          <a:bodyPr/>
          <a:lstStyle/>
          <a:p>
            <a:r>
              <a:rPr lang="ru-RU" dirty="0"/>
              <a:t>Любой обширный порез, любой сильный удар могут привести к фатальным последствиям. Именно поэтому больным гемофилией противопоказаны хирургические вмешательства: надрез скальпелем может стать роковым. Разумеется, есть и исключения: в случае крайней необходимости и при полном обеспечении нуждающегося препаратами, усиливающими свертываемость крови, операция может быть проведена.</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412776"/>
            <a:ext cx="8492430" cy="5328592"/>
          </a:xfrm>
        </p:spPr>
        <p:txBody>
          <a:bodyPr>
            <a:normAutofit fontScale="92500" lnSpcReduction="10000"/>
          </a:bodyPr>
          <a:lstStyle/>
          <a:p>
            <a:r>
              <a:rPr lang="ru-RU" dirty="0"/>
              <a:t>Да, в основном это "мужская" болезнь, и страдают от нее представители сильного пола. Но в медицинских архивах хранятся 60 историй болезни, принадлежащих женщинам, которые мучились от кровотечений, а не были просто носителями гена. Да, гемофилия передается по наследству от матери к детям, но иногда (как в случае с королевой Викторией) этот ген </a:t>
            </a:r>
            <a:r>
              <a:rPr lang="ru-RU" dirty="0" err="1"/>
              <a:t>мутирует</a:t>
            </a:r>
            <a:r>
              <a:rPr lang="ru-RU" dirty="0"/>
              <a:t> самостоятельно, во взрослом здоровом организме. Таких случаев — около 30%. Причины ненаследственного заболевания точно выяснить не удалось: есть предположения, что в части случаев оно было спровоцировано приемом препаратов, назначаемых при онкологии, или при поздней беременности, протекающей с сильными осложнениями.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412776"/>
            <a:ext cx="8636446" cy="5328592"/>
          </a:xfrm>
        </p:spPr>
        <p:txBody>
          <a:bodyPr>
            <a:normAutofit fontScale="92500" lnSpcReduction="20000"/>
          </a:bodyPr>
          <a:lstStyle/>
          <a:p>
            <a:r>
              <a:rPr lang="ru-RU" dirty="0"/>
              <a:t>На сегодняшний день в мире живет 400 тысяч человек, больных гемофилией, 15 тысяч из них — в России. Мир пытается привлечь к ним внимание, и не оставаться равнодушными: с 17 апреля 1989 года на календаре появился Всемирный день гемофилии. Как и несколько веков назад, болезнь по-прежнему неизлечима, но у современных медиков гораздо больше шансов спасти жизнь человеку с "жидкой кровью", контролируя течение заболевания с помощью физиотерапии и помогая снизить длительность и частоту кровотечений инъекциями фактора свертывания крови. Эти вещества, обеспечивающие ее свертываемость, извлекаются из донорской крови. Вкупе с процедурами и медицинским контролем они способны обеспечить больному гемофилией столь же долгую жизнь, как и у здорового человека.</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412776"/>
            <a:ext cx="8492430" cy="5256584"/>
          </a:xfrm>
        </p:spPr>
        <p:txBody>
          <a:bodyPr>
            <a:normAutofit/>
          </a:bodyPr>
          <a:lstStyle/>
          <a:p>
            <a:r>
              <a:rPr lang="ru-RU" dirty="0"/>
              <a:t>Ни на день не прекращается поиск лекарства. Большие надежды возлагаются на </a:t>
            </a:r>
            <a:r>
              <a:rPr lang="ru-RU" dirty="0" err="1"/>
              <a:t>генотерапию</a:t>
            </a:r>
            <a:r>
              <a:rPr lang="ru-RU" dirty="0"/>
              <a:t>, при которой вносятся изменения в генетический аппарат соматических клеток человека: пока неизвестно, как она будет влиять на наши организмы, но пару мышей генетикам от гемофилии излечить удалось. За 8 месяцев безотрывного наблюдения не было выявлено никаких побочных эффектов. Хотелось бы, чтобы коварное заболевание скорее оставило людей в покое, и нашло свое место не в человеческом организме, а на запылившихся страницах истории.</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38914" name="Picture 2" descr="Почему Романовы болели гемофилией"/>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116632"/>
            <a:ext cx="7920880" cy="1243584"/>
          </a:xfrm>
        </p:spPr>
        <p:txBody>
          <a:bodyPr/>
          <a:lstStyle/>
          <a:p>
            <a:pPr algn="ctr"/>
            <a:r>
              <a:rPr lang="ru-RU" dirty="0">
                <a:solidFill>
                  <a:srgbClr val="92D050"/>
                </a:solidFill>
                <a:effectLst>
                  <a:outerShdw blurRad="38100" dist="38100" dir="2700000" algn="tl">
                    <a:srgbClr val="000000">
                      <a:alpha val="43137"/>
                    </a:srgbClr>
                  </a:outerShdw>
                </a:effectLst>
              </a:rPr>
              <a:t>Габсбурги  и  генетика</a:t>
            </a:r>
          </a:p>
        </p:txBody>
      </p:sp>
      <p:pic>
        <p:nvPicPr>
          <p:cNvPr id="1026" name="Picture 2" descr="https://avatars.mds.yandex.net/get-zen_doc/1542122/pub_5d9ec1eb1febd402a85dc037_5d9edabe98fe7900ad796bad/scale_1200"/>
          <p:cNvPicPr>
            <a:picLocks noChangeAspect="1" noChangeArrowheads="1"/>
          </p:cNvPicPr>
          <p:nvPr/>
        </p:nvPicPr>
        <p:blipFill>
          <a:blip r:embed="rId2" cstate="print"/>
          <a:srcRect t="8296"/>
          <a:stretch>
            <a:fillRect/>
          </a:stretch>
        </p:blipFill>
        <p:spPr bwMode="auto">
          <a:xfrm>
            <a:off x="395536" y="1412776"/>
            <a:ext cx="8496944" cy="528941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r>
              <a:rPr lang="ru-RU" dirty="0"/>
              <a:t>6 ноября 1661 года в испанской королевской семье появился долгожданный наследник. Четверо его братьев умерли в детстве. Скоро уйдет из жизни и отец-король. В неполных четыре года Карл II получит корону Испании...</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2524" y="1484784"/>
            <a:ext cx="8411426" cy="4968552"/>
          </a:xfrm>
        </p:spPr>
        <p:txBody>
          <a:bodyPr/>
          <a:lstStyle/>
          <a:p>
            <a:r>
              <a:rPr lang="ru-RU" dirty="0"/>
              <a:t>В возрасте четырех лет король еще не умел говорить, до восьми лет не мог ходить. Эпилепсия, диарея, рвота, проблемы с развитием скелета, проблемы с психикой, импотенция и целый букет других болезней выпали на долю молодого монарха. Карл II был женат дважды, оба брака были бесплодны. Уже в тридцать лет король казался стариком, а в последние годы жизни не мог вставать с постели. Последний из испанских Габсбургов не дожил до тридцать девятого дня рождения...</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46082" name="Picture 2" descr="48.19 КБ"/>
          <p:cNvPicPr>
            <a:picLocks noChangeAspect="1" noChangeArrowheads="1"/>
          </p:cNvPicPr>
          <p:nvPr/>
        </p:nvPicPr>
        <p:blipFill>
          <a:blip r:embed="rId2" cstate="print"/>
          <a:srcRect l="1299" t="2310" r="2597"/>
          <a:stretch>
            <a:fillRect/>
          </a:stretch>
        </p:blipFill>
        <p:spPr bwMode="auto">
          <a:xfrm>
            <a:off x="1475656" y="0"/>
            <a:ext cx="5999606"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8676" name="Picture 4" descr="https://fs.znanio.ru/d5af0e/34/fc/b609745df00ec3c7c2d3c71ad42910689c.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2524" y="1556792"/>
            <a:ext cx="8411426" cy="4620171"/>
          </a:xfrm>
        </p:spPr>
        <p:txBody>
          <a:bodyPr/>
          <a:lstStyle/>
          <a:p>
            <a:r>
              <a:rPr lang="ru-RU" dirty="0"/>
              <a:t>Налицо яркие наследственные приметы: "</a:t>
            </a:r>
            <a:r>
              <a:rPr lang="ru-RU" dirty="0" err="1"/>
              <a:t>габсбургская</a:t>
            </a:r>
            <a:r>
              <a:rPr lang="ru-RU" dirty="0"/>
              <a:t> губа" и гипертрофированная нижняя челюсть - она даже мешала монарху нормально разжевывать пищу. Доставшиеся от предков гены проявились в усиленной, карикатурной форме благодаря инбридингу - кровосмешению у родителей и предков монарха.</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340768"/>
            <a:ext cx="8492430" cy="5517231"/>
          </a:xfrm>
        </p:spPr>
        <p:txBody>
          <a:bodyPr>
            <a:normAutofit/>
          </a:bodyPr>
          <a:lstStyle/>
          <a:p>
            <a:r>
              <a:rPr lang="ru-RU" dirty="0"/>
              <a:t>Близкородственные браки были особой традицией в роду Габсбургов. Эта семья за пояс заткнула другие династии Запада: тут преспокойно женились не только на двоюродных сестрах, но даже на родных племянницах! Не только близкое родство отца с матерю (дядя и племянница) превратило наследника угасающей династии в генетического уродца! Кровосмешение в этой династии имело давнюю историю, и повторялось во многих поколениях, как видим на родословной таблице:</a:t>
            </a:r>
            <a:br>
              <a:rPr lang="ru-RU" dirty="0"/>
            </a:b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9154" name="Picture 2" descr="124.13 КБ"/>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836712"/>
            <a:ext cx="8564438" cy="6021288"/>
          </a:xfrm>
        </p:spPr>
        <p:txBody>
          <a:bodyPr>
            <a:normAutofit fontScale="92500" lnSpcReduction="10000"/>
          </a:bodyPr>
          <a:lstStyle/>
          <a:p>
            <a:r>
              <a:rPr lang="ru-RU" dirty="0"/>
              <a:t>"Коэффициент инбридинга" у испанского монарха был равен 25.4% - это даже хуже, чем плод кровосмесительной связи брата с родной сестрой или отца с дочерью (ровно 25%). Собственно коэффициент инбридинга - это процент гомозиготных (одинаковых) генов в ДНК. Организм получает каждый ген в двух экземплярах (аллелях) — от отца и от матери. Если эти гены различаются, особь называется гетерозиготной (по данному гену), а если совпадают, то гомозиготной. Когда родители - близкие родственники, у ребенка очень много одинаковых генов.</a:t>
            </a:r>
            <a:br>
              <a:rPr lang="ru-RU" dirty="0"/>
            </a:br>
            <a:r>
              <a:rPr lang="ru-RU" dirty="0" err="1"/>
              <a:t>Гомозиготность</a:t>
            </a:r>
            <a:r>
              <a:rPr lang="ru-RU" dirty="0"/>
              <a:t> по вредным рецессивным генам "награждает" таких детей букетом наследственных болячек, у здоровых родителей эти гены не могли "заработать", не имея пары.</a:t>
            </a:r>
            <a:br>
              <a:rPr lang="ru-RU" dirty="0"/>
            </a:b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764704"/>
            <a:ext cx="8564438" cy="6093296"/>
          </a:xfrm>
        </p:spPr>
        <p:txBody>
          <a:bodyPr>
            <a:normAutofit lnSpcReduction="10000"/>
          </a:bodyPr>
          <a:lstStyle/>
          <a:p>
            <a:r>
              <a:rPr lang="ru-RU" dirty="0"/>
              <a:t>Одинаковые гены у этих детей ведут к "гипертрофии" некоторых внешних признаков (как нижняя челюсть испанских Габсбургов). Парадоксально - по той же причине инбридинг популярен среди заводчиков. Кровосмешение помогает выводить новые породы домашних животных. Наши породистые кошечки-собачки с экзотическим экстерьером очень часто происходят от скрещивания родных братьев и сестер. Такие гибриды чаще всего оказываются уродцами и уничтожаются, заводчики отбирают только самых здоровых отпрысков - они могут стать предками новой породы. А могут и не стать. Дело это трудное и хлопотное. Карла II забраковали бы сразу...</a:t>
            </a:r>
            <a:br>
              <a:rPr lang="ru-RU" dirty="0"/>
            </a:b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2524" y="1825624"/>
            <a:ext cx="8411426" cy="4699719"/>
          </a:xfrm>
        </p:spPr>
        <p:txBody>
          <a:bodyPr/>
          <a:lstStyle/>
          <a:p>
            <a:r>
              <a:rPr lang="ru-RU" dirty="0"/>
              <a:t>С точки зрения генетики легко объяснить бесплодие и болезни последнего испанского Габсбурга. У предков монарха коэффициент инбридинга был еще не столь высок, но уже </a:t>
            </a:r>
            <a:r>
              <a:rPr lang="ru-RU" dirty="0" err="1"/>
              <a:t>кореллировал</a:t>
            </a:r>
            <a:r>
              <a:rPr lang="ru-RU" dirty="0"/>
              <a:t> с продолжительностью жизни. Младенческая смертность у Габсбургов оказалась на 50% выше, чем у подданных - простых деревенских жителей.</a:t>
            </a:r>
            <a:br>
              <a:rPr lang="ru-RU" dirty="0"/>
            </a:b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2524" y="764704"/>
            <a:ext cx="8411426" cy="5664692"/>
          </a:xfrm>
        </p:spPr>
        <p:txBody>
          <a:bodyPr>
            <a:normAutofit/>
          </a:bodyPr>
          <a:lstStyle/>
          <a:p>
            <a:r>
              <a:rPr lang="ru-RU" dirty="0"/>
              <a:t>Вымирание испанской ветви могучего рода кажется неслучайным. В других европейских династиях близкородственные браки не были настолько </a:t>
            </a:r>
            <a:r>
              <a:rPr lang="ru-RU" dirty="0" err="1"/>
              <a:t>распростарены</a:t>
            </a:r>
            <a:r>
              <a:rPr lang="ru-RU" dirty="0"/>
              <a:t>.</a:t>
            </a:r>
            <a:br>
              <a:rPr lang="ru-RU" dirty="0"/>
            </a:br>
            <a:r>
              <a:rPr lang="ru-RU" dirty="0"/>
              <a:t>И все-таки появление </a:t>
            </a:r>
            <a:r>
              <a:rPr lang="ru-RU" dirty="0" err="1"/>
              <a:t>дегенерата</a:t>
            </a:r>
            <a:r>
              <a:rPr lang="ru-RU" dirty="0"/>
              <a:t> на троне не было предрешено! Отец Карла II, Филипп IV, был женат первым браком на француженке Изабелле </a:t>
            </a:r>
            <a:r>
              <a:rPr lang="ru-RU" dirty="0" err="1"/>
              <a:t>Бурбоннской</a:t>
            </a:r>
            <a:r>
              <a:rPr lang="ru-RU" dirty="0"/>
              <a:t>, дочери Генриха IV. Французские принцессы не раз приносили свежую кровь в род Габсбургов - к сожалению для Испании, их дети не правили. У Филиппа Испанского и Изабеллы Французской был сын, </a:t>
            </a:r>
            <a:r>
              <a:rPr lang="ru-RU" dirty="0" err="1"/>
              <a:t>Балтазар</a:t>
            </a:r>
            <a:r>
              <a:rPr lang="ru-RU" dirty="0"/>
              <a:t> - именно его изобразил Веласкес на знаменитых полотнах.</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a:t>Инфант был помолвлен с кузиной, Марианной Австрийской, но неожиданно умер от аппендицита, было ему 16 лет. Государство осталось без наследника. И тогда король Филипп сделал гениальный ход - женился сам на невесте сына (и своей племяннице). От этого альянса и родился король-инвалид!</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556792"/>
            <a:ext cx="3519396" cy="4608512"/>
          </a:xfrm>
        </p:spPr>
        <p:txBody>
          <a:bodyPr>
            <a:normAutofit/>
          </a:bodyPr>
          <a:lstStyle/>
          <a:p>
            <a:r>
              <a:rPr lang="ru-RU" dirty="0"/>
              <a:t>Кроме Карла II у Филиппа и Марианны выжила одна дочь - инфанта Маргарита, в наше время о ней вспоминают благодаря портретам Веласкеса.</a:t>
            </a:r>
          </a:p>
        </p:txBody>
      </p:sp>
      <p:pic>
        <p:nvPicPr>
          <p:cNvPr id="52226" name="Picture 2" descr="72.90 КБ"/>
          <p:cNvPicPr>
            <a:picLocks noChangeAspect="1" noChangeArrowheads="1"/>
          </p:cNvPicPr>
          <p:nvPr/>
        </p:nvPicPr>
        <p:blipFill>
          <a:blip r:embed="rId2" cstate="print"/>
          <a:srcRect/>
          <a:stretch>
            <a:fillRect/>
          </a:stretch>
        </p:blipFill>
        <p:spPr bwMode="auto">
          <a:xfrm>
            <a:off x="4067944" y="548680"/>
            <a:ext cx="4963112" cy="593676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692696"/>
            <a:ext cx="8564438" cy="6022452"/>
          </a:xfrm>
        </p:spPr>
        <p:txBody>
          <a:bodyPr>
            <a:normAutofit fontScale="92500"/>
          </a:bodyPr>
          <a:lstStyle/>
          <a:p>
            <a:r>
              <a:rPr lang="ru-RU" dirty="0"/>
              <a:t>Инфанта Маргарита </a:t>
            </a:r>
            <a:r>
              <a:rPr lang="ru-RU" dirty="0" err="1"/>
              <a:t>Габсбургская</a:t>
            </a:r>
            <a:r>
              <a:rPr lang="ru-RU" dirty="0"/>
              <a:t>, как вы, наверное, уже </a:t>
            </a:r>
            <a:r>
              <a:rPr lang="ru-RU" dirty="0" err="1"/>
              <a:t>догадываетель</a:t>
            </a:r>
            <a:r>
              <a:rPr lang="ru-RU" dirty="0"/>
              <a:t>, вышла замуж за родного дядю с материнской стороны (и двоюродного брата с отцовской), австрийского Габсбурга - императора Леопольда I. Юная императрица была не так слаба, как брат, и даже сумела родить от дяди четырех детей, повышая градус кровосмешения еще дальше. Так в </a:t>
            </a:r>
            <a:r>
              <a:rPr lang="ru-RU" dirty="0" err="1"/>
              <a:t>габсбургском</a:t>
            </a:r>
            <a:r>
              <a:rPr lang="ru-RU" dirty="0"/>
              <a:t> семье продолжали рождаться генетические уродцы. 21 год несчастная женщина умерла - к счастью для императорского дома (следующие браки принесли Леопольду I иное потомство; от его младшего сына - по женской линии, через императрицу Марию </a:t>
            </a:r>
            <a:r>
              <a:rPr lang="ru-RU" dirty="0" err="1"/>
              <a:t>Терезию</a:t>
            </a:r>
            <a:r>
              <a:rPr lang="ru-RU" dirty="0"/>
              <a:t> - и происходят все ныне существующие, австрийские Габсбурги; прав на Испанию они не унаследовали).</a:t>
            </a:r>
            <a:br>
              <a:rPr lang="ru-RU" dirty="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20688"/>
            <a:ext cx="9144000" cy="6023022"/>
          </a:xfrm>
        </p:spPr>
        <p:txBody>
          <a:bodyPr>
            <a:normAutofit fontScale="92500" lnSpcReduction="10000"/>
          </a:bodyPr>
          <a:lstStyle/>
          <a:p>
            <a:r>
              <a:rPr lang="ru-RU" dirty="0"/>
              <a:t>Жизнь человека, страдающего гемофилией — постоянная череда испытаний на выживание. То, что для здорового покажется обыденной мелочью (порезали палец, пока шинковали лук к обеду, упали с велосипеда и рассадили коленку об асфальт, удалили зуб, или кровь носом пошла от высокого давления), для </a:t>
            </a:r>
            <a:r>
              <a:rPr lang="ru-RU" dirty="0" err="1"/>
              <a:t>гемофилика</a:t>
            </a:r>
            <a:r>
              <a:rPr lang="ru-RU" dirty="0"/>
              <a:t> может обернуться неприятностями. Нет, при таком роде травм человек не умрет от кровотечения — это, наверное, самое распространенное заблуждение о последствиях гемофилии, но остановить кровь весьма сложно. Гораздо большей проблемой становятся внутренние кровотечения, которые могут возникать даже спонтанно, без какого-либо внешнего воздействия. Здесь уже приходится прибегать к специальным препаратам и потребуется срочное врачебное вмешательство.</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2524" y="1484784"/>
            <a:ext cx="8411426" cy="4692179"/>
          </a:xfrm>
        </p:spPr>
        <p:txBody>
          <a:bodyPr/>
          <a:lstStyle/>
          <a:p>
            <a:r>
              <a:rPr lang="ru-RU" dirty="0"/>
              <a:t>Из </a:t>
            </a:r>
            <a:r>
              <a:rPr lang="ru-RU" dirty="0" err="1"/>
              <a:t>четверех</a:t>
            </a:r>
            <a:r>
              <a:rPr lang="ru-RU" dirty="0"/>
              <a:t> детей инцеста выжила только одна дочь, Мария Антония. Мария Антония вышла замуж за курфюрста Баварии Максимилиана II и прожила 23 года, родив трех сыновей. Двое старших скончались во младенчестве, и только младший, Иосиф </a:t>
            </a:r>
            <a:r>
              <a:rPr lang="ru-RU" dirty="0" err="1"/>
              <a:t>Фериднанд</a:t>
            </a:r>
            <a:r>
              <a:rPr lang="ru-RU" dirty="0"/>
              <a:t> Леопольд, пережил мать. Ненадолго. В феврале 1699 года шестилетний мальчик умирает. Испания потеряла последнего законного наследника!</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a:t>Через несколько месяцев умирает двоюродный дедушка мальчика, Карл II Габсбург - бесплодный король-инвалид. Законного преемника не было. Вот тогда началась общеевропейская Война за Испанское наследство.</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2524" y="1825625"/>
            <a:ext cx="8411426" cy="4195664"/>
          </a:xfrm>
        </p:spPr>
        <p:txBody>
          <a:bodyPr/>
          <a:lstStyle/>
          <a:p>
            <a:pPr algn="ctr">
              <a:buNone/>
            </a:pPr>
            <a:endParaRPr lang="ru-RU" dirty="0"/>
          </a:p>
          <a:p>
            <a:pPr algn="ctr">
              <a:buNone/>
            </a:pPr>
            <a:endParaRPr lang="ru-RU" dirty="0"/>
          </a:p>
          <a:p>
            <a:pPr algn="ctr">
              <a:buNone/>
            </a:pPr>
            <a:r>
              <a:rPr lang="ru-RU" sz="4000" b="1" dirty="0">
                <a:effectLst>
                  <a:outerShdw blurRad="38100" dist="38100" dir="2700000" algn="tl">
                    <a:srgbClr val="000000">
                      <a:alpha val="43137"/>
                    </a:srgbClr>
                  </a:outerShdw>
                </a:effectLst>
              </a:rPr>
              <a:t>СПАСИБО ЗА ВНИМАНИЕ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2524" y="548680"/>
            <a:ext cx="8411426" cy="6048672"/>
          </a:xfrm>
        </p:spPr>
        <p:txBody>
          <a:bodyPr>
            <a:normAutofit/>
          </a:bodyPr>
          <a:lstStyle/>
          <a:p>
            <a:r>
              <a:rPr lang="ru-RU" dirty="0"/>
              <a:t>Первые упоминания о "жидкой крови" встречаются еще в Талмуде. В незапамятные времена старый иудей внес туда правило, согласно которому мальчику не делали обрезание, если двое его старших братьев умерли из-за кровопотери, вызванной операцией. Жестоко, но иным способом в то время вряд ли можно было с точностью диагностировать эту болезнь. Ближе к XII веку медик из арабских стран отметил в своих врачебных дневниках, что столкнулся с целой семьей, в которой мужчины часто умирали от кровотечений, вызванных небольшими ранами.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2524" y="1196752"/>
            <a:ext cx="8411426" cy="5304082"/>
          </a:xfrm>
        </p:spPr>
        <p:txBody>
          <a:bodyPr>
            <a:normAutofit lnSpcReduction="10000"/>
          </a:bodyPr>
          <a:lstStyle/>
          <a:p>
            <a:r>
              <a:rPr lang="ru-RU" dirty="0"/>
              <a:t>И только в XIX веке врач из Америки, Джон </a:t>
            </a:r>
            <a:r>
              <a:rPr lang="ru-RU" dirty="0" err="1"/>
              <a:t>Отто</a:t>
            </a:r>
            <a:r>
              <a:rPr lang="ru-RU" dirty="0"/>
              <a:t>, точно установил: постоянные кровотечения даже от мелких царапин — это болезнь, причем болезнь наследственная, поражающая в основном мужчин. Об участии женщин в "порочном круге" тогда еще ничего не было известно. Да и название было иное — </a:t>
            </a:r>
            <a:r>
              <a:rPr lang="ru-RU" dirty="0" err="1"/>
              <a:t>Отто</a:t>
            </a:r>
            <a:r>
              <a:rPr lang="ru-RU" dirty="0"/>
              <a:t> именовал ее "предрасположенностью к кровотечениям", а впоследствии ученые из Швейцарии дали ей привычное современному глазу имя: гемофилия.</a:t>
            </a:r>
          </a:p>
          <a:p>
            <a:r>
              <a:rPr lang="ru-RU" dirty="0"/>
              <a:t>Есть у нее и другие названия, такие, как "викторианская болезнь", или "царская болезнь". </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724128" y="1412776"/>
            <a:ext cx="3312368" cy="4764187"/>
          </a:xfrm>
        </p:spPr>
        <p:txBody>
          <a:bodyPr>
            <a:normAutofit/>
          </a:bodyPr>
          <a:lstStyle/>
          <a:p>
            <a:r>
              <a:rPr lang="ru-RU" dirty="0"/>
              <a:t>В 1803 году врач </a:t>
            </a:r>
          </a:p>
          <a:p>
            <a:pPr>
              <a:buNone/>
            </a:pPr>
            <a:r>
              <a:rPr lang="ru-RU" dirty="0"/>
              <a:t>   </a:t>
            </a:r>
            <a:r>
              <a:rPr lang="ru-RU" b="1" dirty="0">
                <a:effectLst>
                  <a:outerShdw blurRad="38100" dist="38100" dir="2700000" algn="tl">
                    <a:srgbClr val="000000">
                      <a:alpha val="43137"/>
                    </a:srgbClr>
                  </a:outerShdw>
                </a:effectLst>
              </a:rPr>
              <a:t>Джон </a:t>
            </a:r>
            <a:r>
              <a:rPr lang="ru-RU" b="1" dirty="0" err="1">
                <a:effectLst>
                  <a:outerShdw blurRad="38100" dist="38100" dir="2700000" algn="tl">
                    <a:srgbClr val="000000">
                      <a:alpha val="43137"/>
                    </a:srgbClr>
                  </a:outerShdw>
                </a:effectLst>
              </a:rPr>
              <a:t>Отто</a:t>
            </a:r>
            <a:r>
              <a:rPr lang="ru-RU" b="1" dirty="0">
                <a:effectLst>
                  <a:outerShdw blurRad="38100" dist="38100" dir="2700000" algn="tl">
                    <a:srgbClr val="000000">
                      <a:alpha val="43137"/>
                    </a:srgbClr>
                  </a:outerShdw>
                </a:effectLst>
              </a:rPr>
              <a:t> </a:t>
            </a:r>
            <a:r>
              <a:rPr lang="ru-RU" dirty="0"/>
              <a:t>опубликовал свои выводы относительно болезни. Он указал, что гемофилия – это наследственное.</a:t>
            </a:r>
          </a:p>
        </p:txBody>
      </p:sp>
      <p:pic>
        <p:nvPicPr>
          <p:cNvPr id="1026" name="Picture 2" descr="https://image.invaluable.com/housePhotos/freemans/36/280336/H0062-L15049768.jpg"/>
          <p:cNvPicPr>
            <a:picLocks noChangeAspect="1" noChangeArrowheads="1"/>
          </p:cNvPicPr>
          <p:nvPr/>
        </p:nvPicPr>
        <p:blipFill>
          <a:blip r:embed="rId2" cstate="print">
            <a:clrChange>
              <a:clrFrom>
                <a:srgbClr val="FAFAFA"/>
              </a:clrFrom>
              <a:clrTo>
                <a:srgbClr val="FAFAFA">
                  <a:alpha val="0"/>
                </a:srgbClr>
              </a:clrTo>
            </a:clrChange>
          </a:blip>
          <a:srcRect l="1362" t="2191" r="3288" b="2489"/>
          <a:stretch>
            <a:fillRect/>
          </a:stretch>
        </p:blipFill>
        <p:spPr bwMode="auto">
          <a:xfrm>
            <a:off x="179511" y="0"/>
            <a:ext cx="5256585"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548680"/>
            <a:ext cx="3456384" cy="6309320"/>
          </a:xfrm>
        </p:spPr>
        <p:txBody>
          <a:bodyPr>
            <a:normAutofit/>
          </a:bodyPr>
          <a:lstStyle/>
          <a:p>
            <a:r>
              <a:rPr lang="ru-RU" dirty="0"/>
              <a:t>Интересный факт: женщины не страдают гемофилией, они только переносят ген от предков к потомкам.</a:t>
            </a:r>
          </a:p>
          <a:p>
            <a:pPr>
              <a:buNone/>
            </a:pPr>
            <a:endParaRPr lang="ru-RU" dirty="0"/>
          </a:p>
          <a:p>
            <a:r>
              <a:rPr lang="ru-RU" dirty="0"/>
              <a:t>Именно такой носительницей и была  королева </a:t>
            </a:r>
            <a:r>
              <a:rPr lang="ru-RU" b="1" dirty="0">
                <a:effectLst>
                  <a:outerShdw blurRad="38100" dist="38100" dir="2700000" algn="tl">
                    <a:srgbClr val="000000">
                      <a:alpha val="43137"/>
                    </a:srgbClr>
                  </a:outerShdw>
                </a:effectLst>
              </a:rPr>
              <a:t>Виктория</a:t>
            </a:r>
            <a:r>
              <a:rPr lang="ru-RU" dirty="0"/>
              <a:t>.</a:t>
            </a:r>
          </a:p>
          <a:p>
            <a:endParaRPr lang="ru-RU" dirty="0"/>
          </a:p>
        </p:txBody>
      </p:sp>
      <p:pic>
        <p:nvPicPr>
          <p:cNvPr id="4" name="Picture 2" descr="https://avatars.mds.yandex.net/get-zen_doc/1678002/pub_5f0e0265d0c444440e284959_5f0e05943e558f70b9e734bb/scale_1200"/>
          <p:cNvPicPr>
            <a:picLocks noChangeAspect="1" noChangeArrowheads="1"/>
          </p:cNvPicPr>
          <p:nvPr/>
        </p:nvPicPr>
        <p:blipFill>
          <a:blip r:embed="rId2" cstate="print"/>
          <a:srcRect/>
          <a:stretch>
            <a:fillRect/>
          </a:stretch>
        </p:blipFill>
        <p:spPr bwMode="auto">
          <a:xfrm>
            <a:off x="3552456" y="0"/>
            <a:ext cx="5591544"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2524" y="764704"/>
            <a:ext cx="8411426" cy="5688632"/>
          </a:xfrm>
        </p:spPr>
        <p:txBody>
          <a:bodyPr>
            <a:normAutofit/>
          </a:bodyPr>
          <a:lstStyle/>
          <a:p>
            <a:r>
              <a:rPr lang="ru-RU" dirty="0"/>
              <a:t>Женщина, скорее всего, была первым носителем в своей семье, и ген развился именно в ее организме, так как в семьях родителей Виктории заболевание не было обнаружено. А вот после нее — очень много. Гемофилия распространялась еще и потому, что в царских семьях заключались браки между близкими родственниками: это тоже способствовало учащению проявления гена. У самой Виктории болел сын Леопольд, а дочери стали носительницами и передали </a:t>
            </a:r>
            <a:r>
              <a:rPr lang="ru-RU" dirty="0" err="1"/>
              <a:t>гемофилическую</a:t>
            </a:r>
            <a:r>
              <a:rPr lang="ru-RU" dirty="0"/>
              <a:t> эпидемию своим потомкам, которые, в свою очередь, разнесли ее почти по всем королевским семьям Европы.</a:t>
            </a:r>
          </a:p>
        </p:txBody>
      </p:sp>
    </p:spTree>
  </p:cSld>
  <p:clrMapOvr>
    <a:masterClrMapping/>
  </p:clrMapOvr>
</p:sld>
</file>

<file path=ppt/theme/theme1.xml><?xml version="1.0" encoding="utf-8"?>
<a:theme xmlns:a="http://schemas.openxmlformats.org/drawingml/2006/main" name="Тема1">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677666_TF66687569" id="{8088A86A-5DE3-4754-A836-2A3C30D038B3}" vid="{7A96DF9F-A41C-4EE8-8C3F-8182B482B139}"/>
    </a:ext>
  </a:extLst>
</a:theme>
</file>

<file path=docProps/app.xml><?xml version="1.0" encoding="utf-8"?>
<Properties xmlns="http://schemas.openxmlformats.org/officeDocument/2006/extended-properties" xmlns:vt="http://schemas.openxmlformats.org/officeDocument/2006/docPropsVTypes">
  <Template>Тема1</Template>
  <TotalTime>188</TotalTime>
  <Words>2456</Words>
  <Application>Microsoft Office PowerPoint</Application>
  <PresentationFormat>Экран (4:3)</PresentationFormat>
  <Paragraphs>44</Paragraphs>
  <Slides>42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42</vt:i4>
      </vt:variant>
    </vt:vector>
  </HeadingPairs>
  <TitlesOfParts>
    <vt:vector size="47" baseType="lpstr">
      <vt:lpstr>Arial</vt:lpstr>
      <vt:lpstr>Bookman Old Style</vt:lpstr>
      <vt:lpstr>Trade Gothic LT Pro</vt:lpstr>
      <vt:lpstr>Trebuchet MS</vt:lpstr>
      <vt:lpstr>Тема1</vt:lpstr>
      <vt:lpstr>Гемофилия-проклятие дома Романовых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Император Николай II   и  цесаревич Алексей</vt:lpstr>
      <vt:lpstr>Презентация PowerPoint</vt:lpstr>
      <vt:lpstr>Презентация PowerPoint</vt:lpstr>
      <vt:lpstr>Презентация PowerPoint</vt:lpstr>
      <vt:lpstr>Презентация PowerPoint</vt:lpstr>
      <vt:lpstr>Слухи о болезни</vt:lpstr>
      <vt:lpstr>Презентация PowerPoint</vt:lpstr>
      <vt:lpstr>Презентация PowerPoint</vt:lpstr>
      <vt:lpstr>Презентация PowerPoint</vt:lpstr>
      <vt:lpstr>Презентация PowerPoint</vt:lpstr>
      <vt:lpstr>Презентация PowerPoint</vt:lpstr>
      <vt:lpstr>Габсбурги  и  генетика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Гемофилия-проклятие дома Романовых</dc:title>
  <dc:creator>User</dc:creator>
  <cp:lastModifiedBy>Podrostkovuj</cp:lastModifiedBy>
  <cp:revision>18</cp:revision>
  <dcterms:created xsi:type="dcterms:W3CDTF">2022-01-28T19:46:17Z</dcterms:created>
  <dcterms:modified xsi:type="dcterms:W3CDTF">2024-04-15T13:27:33Z</dcterms:modified>
</cp:coreProperties>
</file>